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76" r:id="rId4"/>
    <p:sldId id="277" r:id="rId5"/>
    <p:sldId id="295" r:id="rId6"/>
    <p:sldId id="278" r:id="rId7"/>
    <p:sldId id="279" r:id="rId8"/>
    <p:sldId id="281" r:id="rId9"/>
    <p:sldId id="28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08BD3-FF64-4A09-A675-AA2B725DF792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E1201-B635-4A34-A61D-2EF4A456C5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10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ko-KR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SLA</a:t>
            </a: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yourself as an L2 learner (p.282)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input hypothesis (p.288-289) and criticisms of it (p.289)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(p.290)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476672"/>
            <a:ext cx="8784976" cy="56494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'Input' is the knowledge that an environment offers to a learner, whereas 'intake' is that particular amount of an input that a learner successfully processes to build up internal understanding of L2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 fact of presenting a certain linguistic form to a learner in the classroom does not necessarily qualify it for the status of intake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4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knowledge (p.294)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556792"/>
            <a:ext cx="8517632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incidental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learning (p.294)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declarative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knowledge (p.294)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Declarative knowledge is conscious; it can often be verbalized. Metalinguistic knowledge, or knowledge about a linguistic form, is declarative knowledge.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involves knowing HOW to do something - ride a bike, for example. We may not be able to explain how we do it.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189</Words>
  <Application>Microsoft Office PowerPoint</Application>
  <PresentationFormat>화면 슬라이드 쇼(4:3)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31</cp:revision>
  <dcterms:created xsi:type="dcterms:W3CDTF">2018-09-03T05:59:20Z</dcterms:created>
  <dcterms:modified xsi:type="dcterms:W3CDTF">2019-12-09T00:15:57Z</dcterms:modified>
</cp:coreProperties>
</file>