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74" r:id="rId4"/>
    <p:sldId id="275" r:id="rId5"/>
    <p:sldId id="279" r:id="rId6"/>
    <p:sldId id="280" r:id="rId7"/>
    <p:sldId id="276" r:id="rId8"/>
    <p:sldId id="277" r:id="rId9"/>
    <p:sldId id="278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978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642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6491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0753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756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2019-10-18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6356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2019-10-18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728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2019-10-18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093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2019-10-18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443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2019-10-18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2251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2019-10-18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7431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09E7E-6C9E-45D6-A73B-EDFBA08EAD8C}" type="datetimeFigureOut">
              <a:rPr lang="ko-KR" altLang="en-US" smtClean="0"/>
              <a:t>2019-10-18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306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ko-K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5</a:t>
            </a:r>
          </a:p>
          <a:p>
            <a:pPr marL="0" indent="0" algn="ctr">
              <a:buNone/>
            </a:pPr>
            <a:endParaRPr lang="en-US" altLang="ko-K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differences</a:t>
            </a:r>
            <a:endParaRPr lang="ko-KR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43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4892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Rubin and Thomson (1982), </a:t>
            </a: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a good language learner? (p.110)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64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34892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you as a second language learner (Styles awareness checklist p.134)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60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548680"/>
            <a:ext cx="8784976" cy="5544616"/>
          </a:xfrm>
        </p:spPr>
        <p:txBody>
          <a:bodyPr>
            <a:normAutofit fontScale="92500"/>
          </a:bodyPr>
          <a:lstStyle/>
          <a:p>
            <a:pPr marL="514350" indent="-514350" algn="ctr">
              <a:buAutoNum type="arabicPeriod"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styles </a:t>
            </a: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altLang="ko-K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-Field </a:t>
            </a:r>
            <a:r>
              <a:rPr lang="en-US" altLang="ko-K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independence vs. Field sensitivity </a:t>
            </a: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(p.114-115)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altLang="ko-K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-Left-brain </a:t>
            </a:r>
            <a:r>
              <a:rPr lang="en-US" altLang="ko-K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vs. Right-brain dominance </a:t>
            </a: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(p.116-117)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altLang="ko-K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-Ambiguity </a:t>
            </a:r>
            <a:r>
              <a:rPr lang="en-US" altLang="ko-K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tolerance vs. Ambiguity intolerance </a:t>
            </a: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(p.117-118)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altLang="ko-K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-Reflectivity </a:t>
            </a:r>
            <a:r>
              <a:rPr lang="en-US" altLang="ko-K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vs. Impulsivity </a:t>
            </a: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(p.119)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altLang="ko-K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-Visual</a:t>
            </a:r>
            <a:r>
              <a:rPr lang="en-US" altLang="ko-K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Auditory, Kinesthetic styles </a:t>
            </a: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(p.120)</a:t>
            </a:r>
          </a:p>
        </p:txBody>
      </p:sp>
    </p:spTree>
    <p:extLst>
      <p:ext uri="{BB962C8B-B14F-4D97-AF65-F5344CB8AC3E}">
        <p14:creationId xmlns:p14="http://schemas.microsoft.com/office/powerpoint/2010/main" val="373697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55272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altLang="ko-KR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Communicative: </a:t>
            </a:r>
          </a:p>
          <a:p>
            <a:pPr marL="0" indent="0">
              <a:buNone/>
            </a:pPr>
            <a:r>
              <a:rPr lang="en-US" altLang="ko-K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learners were defined by the following learning strategies: they like to learn by watching, listening to native speakers, talking to friends in English, watching television in English, using English out </a:t>
            </a:r>
            <a:r>
              <a:rPr lang="en-US" altLang="ko-KR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class</a:t>
            </a:r>
            <a:r>
              <a:rPr lang="en-US" altLang="ko-K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learning new words by hearing them, and learning by conversation.</a:t>
            </a:r>
          </a:p>
          <a:p>
            <a:pPr marL="0" indent="0">
              <a:buNone/>
            </a:pPr>
            <a:endParaRPr lang="en-US" altLang="ko-KR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ko-KR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Analytical: </a:t>
            </a:r>
          </a:p>
          <a:p>
            <a:pPr marL="0" indent="0">
              <a:buNone/>
            </a:pPr>
            <a:r>
              <a:rPr lang="en-US" altLang="ko-K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learners like studying grammar, studying English books and newspapers, studying alone, finding their own mistakes, and working on problems set by the teacher.</a:t>
            </a:r>
          </a:p>
          <a:p>
            <a:pPr marL="0" indent="0">
              <a:buNone/>
            </a:pPr>
            <a:endParaRPr lang="en-US" altLang="ko-KR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ko-KR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Authority-oriented: </a:t>
            </a:r>
          </a:p>
          <a:p>
            <a:pPr marL="0" indent="0">
              <a:buNone/>
            </a:pPr>
            <a:r>
              <a:rPr lang="en-US" altLang="ko-K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learners prefer the teacher to explain everything, having their own textbook, writing everything in a notebook, studying grammar, learning by reading, and learning new words by seeing them.</a:t>
            </a:r>
          </a:p>
          <a:p>
            <a:pPr marL="0" indent="0">
              <a:buNone/>
            </a:pPr>
            <a:endParaRPr lang="en-US" altLang="ko-KR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ko-KR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Concrete: </a:t>
            </a:r>
          </a:p>
          <a:p>
            <a:pPr marL="0" indent="0">
              <a:buNone/>
            </a:pPr>
            <a:r>
              <a:rPr lang="en-US" altLang="ko-KR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learners tend to like games, pictures, film, video, using cassettes, talking in pairs, and practicing English outside class.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50711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/>
              <a:t>Check your own styles awareness (p.134)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12495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916832"/>
            <a:ext cx="8445624" cy="3129211"/>
          </a:xfrm>
        </p:spPr>
        <p:txBody>
          <a:bodyPr/>
          <a:lstStyle/>
          <a:p>
            <a:pPr marL="0" indent="0" algn="ctr">
              <a:lnSpc>
                <a:spcPct val="200000"/>
              </a:lnSpc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Learner autonomy, awareness, self-regulation </a:t>
            </a: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(p.122-124)</a:t>
            </a:r>
            <a:endParaRPr lang="ko-KR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60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4006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Learning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strategies</a:t>
            </a:r>
          </a:p>
          <a:p>
            <a:pPr marL="0" indent="0" algn="ctr">
              <a:buNone/>
            </a:pPr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ko-K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Cognitive strategies (p.126)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-Affective strategies (p.127)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-Sociocultural-interactive strategies (p.127)</a:t>
            </a:r>
          </a:p>
        </p:txBody>
      </p:sp>
    </p:spTree>
    <p:extLst>
      <p:ext uri="{BB962C8B-B14F-4D97-AF65-F5344CB8AC3E}">
        <p14:creationId xmlns:p14="http://schemas.microsoft.com/office/powerpoint/2010/main" val="33605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489251"/>
          </a:xfrm>
        </p:spPr>
        <p:txBody>
          <a:bodyPr/>
          <a:lstStyle/>
          <a:p>
            <a:pPr marL="0" indent="0" algn="ctr">
              <a:lnSpc>
                <a:spcPct val="200000"/>
              </a:lnSpc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Communication strategies 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altLang="ko-KR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-Compensatory strategies (p.129)</a:t>
            </a:r>
          </a:p>
        </p:txBody>
      </p:sp>
    </p:spTree>
    <p:extLst>
      <p:ext uri="{BB962C8B-B14F-4D97-AF65-F5344CB8AC3E}">
        <p14:creationId xmlns:p14="http://schemas.microsoft.com/office/powerpoint/2010/main" val="37108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288</Words>
  <Application>Microsoft Office PowerPoint</Application>
  <PresentationFormat>화면 슬라이드 쇼(4:3)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com</dc:creator>
  <cp:lastModifiedBy>com</cp:lastModifiedBy>
  <cp:revision>10</cp:revision>
  <dcterms:created xsi:type="dcterms:W3CDTF">2018-09-03T05:59:20Z</dcterms:created>
  <dcterms:modified xsi:type="dcterms:W3CDTF">2019-10-18T07:02:23Z</dcterms:modified>
</cp:coreProperties>
</file>