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</a:t>
            </a:r>
          </a:p>
          <a:p>
            <a:pPr marL="0" indent="0" algn="ctr">
              <a:buNone/>
            </a:pPr>
            <a:endParaRPr lang="en-US" altLang="ko-K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Affective Factors</a:t>
            </a: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‘Empathy’ (p.153).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affect L2 learning? (p.154)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“Extroversion” and “Introversion” (p.154)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your personality type (p.156-157)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39933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altLang="ko-K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“Intrinsic” and “Extrinsic” motivation (p.160). </a:t>
            </a:r>
            <a:endParaRPr lang="en-US" altLang="ko-K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en-US" altLang="ko-K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n-US" altLang="ko-K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ko-K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instrumental” </a:t>
            </a:r>
            <a:r>
              <a:rPr lang="en-US" altLang="ko-K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“</a:t>
            </a:r>
            <a:r>
              <a:rPr lang="en-US" altLang="ko-K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integrative” orientation </a:t>
            </a:r>
            <a:r>
              <a:rPr lang="en-US" altLang="ko-K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L2 motivation (p.162).</a:t>
            </a:r>
            <a:endParaRPr lang="ko-KR" alt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“Demotivation” and “</a:t>
            </a:r>
            <a:r>
              <a:rPr lang="en-US" altLang="ko-K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Amotivation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(p.163-164)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promote students’ intrinsic motivation through classroom activities? (p.170)</a:t>
            </a:r>
            <a:endParaRPr lang="ko-KR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6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“emotions affect learning? (p.143)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34892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Self-esteem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general feelings of self-worth or self-value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Self-efficacy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belief in one's capacity to succeed at tasks.</a:t>
            </a:r>
          </a:p>
        </p:txBody>
      </p:sp>
    </p:spTree>
    <p:extLst>
      <p:ext uri="{BB962C8B-B14F-4D97-AF65-F5344CB8AC3E}">
        <p14:creationId xmlns:p14="http://schemas.microsoft.com/office/powerpoint/2010/main" val="9266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“Attribution theory” (p.145-146)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relation between “Willingness to communicate” and SLA (p.146-147)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relation between self-esteem and ‘inhibition’ (p.148)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3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ways to reduce inhibition in L2 classroom (p.148)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examples of ‘risk taking’ in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 the classroom (p.149).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risk-taking, the better? (p.150)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types of ‘anxiety’ (p.150-151)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226</Words>
  <Application>Microsoft Office PowerPoint</Application>
  <PresentationFormat>화면 슬라이드 쇼(4:3)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12</cp:revision>
  <dcterms:created xsi:type="dcterms:W3CDTF">2018-09-03T05:59:20Z</dcterms:created>
  <dcterms:modified xsi:type="dcterms:W3CDTF">2019-11-06T04:01:25Z</dcterms:modified>
</cp:coreProperties>
</file>