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57" r:id="rId3"/>
    <p:sldId id="259" r:id="rId4"/>
    <p:sldId id="260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7" r:id="rId14"/>
    <p:sldId id="288" r:id="rId15"/>
    <p:sldId id="289" r:id="rId16"/>
    <p:sldId id="284" r:id="rId17"/>
    <p:sldId id="285" r:id="rId18"/>
    <p:sldId id="286" r:id="rId1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A08BD3-FF64-4A09-A675-AA2B725DF792}" type="datetimeFigureOut">
              <a:rPr lang="ko-KR" altLang="en-US" smtClean="0"/>
              <a:t>2019-12-02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2E1201-B635-4A34-A61D-2EF4A456C59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541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9783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421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64917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2F542-9C6A-4D15-B686-DDFB0FD774E2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5D717-0BB0-466B-8F10-86527EF047CB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7899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9E758-FDEA-4006-9FA2-91B79528FB6D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8CB9C-6409-4017-8380-1C1B64423DE0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180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5C398-73FB-4267-BBB0-72E9A01A8A58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3DB13-8A7B-4AB3-A46D-2B273C631B6E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221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4DC98-C982-4AAE-8080-E6363D130571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7E535A-1665-42A9-8F6B-1E4417076CD8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7153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DEF62-8902-407D-9492-ADC020F5EE1E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64B1A-DB1C-4DF3-BAD2-9A8C37C73265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5691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EEAF0-E6C9-465E-B1CA-8B5169776527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42958-5B25-4ADF-9877-7E36126F0BF0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46044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F9244-6B3A-4C4D-87F4-5840EA7EE9D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4C123-C732-4641-996B-1875D358EA01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71444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57E45-0831-4132-95B9-D668E9266791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E2363-4EF5-4A48-B1CC-4C0303AD5FCF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56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07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9BB2B-B790-4519-A8F2-2134A35B0B9B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CCBB4-A2ED-4271-A005-AA8436CAD0F5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64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4803C-E43F-426B-836A-815D45D93B0B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CC647-8A71-4EA1-BF26-F99C7A2D267A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51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84DCE-882C-4581-B9DD-9AAE985AE13A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FE67C-A9B9-4E60-9BAF-802EEB5A18FD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72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756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6356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728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0938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4436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2251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09E7E-6C9E-45D6-A73B-EDFBA08EAD8C}" type="datetimeFigureOut">
              <a:rPr lang="ko-KR" altLang="en-US" smtClean="0"/>
              <a:t>2019-12-02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7431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09E7E-6C9E-45D6-A73B-EDFBA08EAD8C}" type="datetimeFigureOut">
              <a:rPr lang="ko-KR" altLang="en-US" smtClean="0"/>
              <a:t>2019-12-02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C3863-69E8-4A01-92B9-2C6D9B86C55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30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00B237-A48A-47F5-8C6D-4D7E8FBCC6DB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2019-12-02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E6BADC7-4485-4566-96BE-51424B935D2F}" type="slidenum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399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Chapter 9</a:t>
            </a:r>
          </a:p>
          <a:p>
            <a:pPr marL="0" indent="0" algn="ctr">
              <a:buNone/>
            </a:pPr>
            <a:endParaRPr lang="en-US" altLang="ko-K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INTERLANGAUGE</a:t>
            </a:r>
            <a:endParaRPr lang="en-US" altLang="ko-KR" sz="4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743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examples of intralingual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transfer/</a:t>
            </a:r>
            <a:r>
              <a:rPr lang="en-US" altLang="ko-K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overgeneralizaion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(p.260)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05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 examples of communication strategies (p.262)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1962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내용 개체 틀 4"/>
          <p:cNvSpPr>
            <a:spLocks noGrp="1"/>
          </p:cNvSpPr>
          <p:nvPr>
            <p:ph idx="1"/>
          </p:nvPr>
        </p:nvSpPr>
        <p:spPr>
          <a:xfrm>
            <a:off x="179388" y="476250"/>
            <a:ext cx="8713787" cy="5649913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altLang="ko-K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Communication strategies: Achievement </a:t>
            </a:r>
            <a:r>
              <a:rPr lang="en-US" altLang="ko-K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strategies </a:t>
            </a:r>
          </a:p>
          <a:p>
            <a:pPr marL="0" indent="0">
              <a:buFont typeface="Arial" charset="0"/>
              <a:buNone/>
              <a:defRPr/>
            </a:pPr>
            <a:endParaRPr lang="en-US" altLang="ko-K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reach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communicative goal by expanding the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communicative resources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one’s disposal in order to compensate for their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linguistic insufficiency</a:t>
            </a:r>
          </a:p>
          <a:p>
            <a:pPr marL="0" indent="0">
              <a:buFont typeface="Arial" charset="0"/>
              <a:buNone/>
              <a:defRPr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)-</a:t>
            </a:r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generalization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ko-K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paraphrase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ko-K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code switching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885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내용 개체 틀 4"/>
          <p:cNvSpPr>
            <a:spLocks noGrp="1"/>
          </p:cNvSpPr>
          <p:nvPr>
            <p:ph idx="1"/>
          </p:nvPr>
        </p:nvSpPr>
        <p:spPr>
          <a:xfrm>
            <a:off x="179388" y="188912"/>
            <a:ext cx="8856662" cy="6264423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altLang="ko-K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Reduction strategies</a:t>
            </a:r>
            <a:endParaRPr lang="en-US" altLang="ko-K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ko-KR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altLang="ko-KR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To avoid </a:t>
            </a:r>
            <a:r>
              <a:rPr lang="en-US" altLang="ko-KR" dirty="0">
                <a:latin typeface="Monotype Corsiva" panose="03010101010201010101" pitchFamily="66" charset="0"/>
                <a:cs typeface="Times New Roman" panose="02020603050405020304" pitchFamily="18" charset="0"/>
              </a:rPr>
              <a:t>problems by reducing </a:t>
            </a:r>
            <a:r>
              <a:rPr lang="en-US" altLang="ko-KR" dirty="0" smtClean="0">
                <a:latin typeface="Monotype Corsiva" panose="03010101010201010101" pitchFamily="66" charset="0"/>
                <a:cs typeface="Times New Roman" panose="02020603050405020304" pitchFamily="18" charset="0"/>
              </a:rPr>
              <a:t>one’s communicative goal. </a:t>
            </a:r>
          </a:p>
          <a:p>
            <a:pPr marL="0" indent="0">
              <a:buFont typeface="Arial" charset="0"/>
              <a:buNone/>
              <a:defRPr/>
            </a:pPr>
            <a:endParaRPr lang="en-US" altLang="ko-KR" sz="2000" dirty="0" smtClean="0">
              <a:latin typeface="Monotype Corsiva" panose="03010101010201010101" pitchFamily="66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ko-KR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 avoidance</a:t>
            </a:r>
            <a:r>
              <a:rPr lang="en-US" altLang="ko-K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as </a:t>
            </a:r>
            <a:r>
              <a:rPr lang="en-US" altLang="ko-K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form of refusal of certain </a:t>
            </a:r>
            <a:r>
              <a:rPr lang="en-US" altLang="ko-K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topics requiring </a:t>
            </a:r>
            <a:r>
              <a:rPr lang="en-US" altLang="ko-K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language features beyond the learner’s linguistic ability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ko-KR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semantic </a:t>
            </a:r>
            <a:r>
              <a:rPr lang="en-US" altLang="ko-KR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avoidance </a:t>
            </a:r>
            <a:r>
              <a:rPr lang="en-US" altLang="ko-K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(meaning replacement) </a:t>
            </a:r>
            <a:r>
              <a:rPr lang="en-US" altLang="ko-K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uttering </a:t>
            </a:r>
            <a:r>
              <a:rPr lang="en-US" altLang="ko-K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somewhat different way from the speaker’s </a:t>
            </a:r>
            <a:r>
              <a:rPr lang="en-US" altLang="ko-K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original intention </a:t>
            </a:r>
            <a:r>
              <a:rPr lang="en-US" altLang="ko-K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order to avoid certain linguistic elements </a:t>
            </a:r>
            <a:endParaRPr lang="en-US" altLang="ko-KR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ko-KR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message </a:t>
            </a:r>
            <a:r>
              <a:rPr lang="en-US" altLang="ko-KR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abandonment </a:t>
            </a:r>
            <a:r>
              <a:rPr lang="en-US" altLang="ko-KR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ko-K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altLang="ko-K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discontinue an </a:t>
            </a:r>
            <a:r>
              <a:rPr lang="en-US" altLang="ko-K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utterance which </a:t>
            </a:r>
            <a:r>
              <a:rPr lang="en-US" altLang="ko-K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already </a:t>
            </a:r>
            <a:r>
              <a:rPr lang="en-US" altLang="ko-K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underway</a:t>
            </a:r>
          </a:p>
        </p:txBody>
      </p:sp>
    </p:spTree>
    <p:extLst>
      <p:ext uri="{BB962C8B-B14F-4D97-AF65-F5344CB8AC3E}">
        <p14:creationId xmlns:p14="http://schemas.microsoft.com/office/powerpoint/2010/main" val="434580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내용 개체 틀 4"/>
          <p:cNvSpPr>
            <a:spLocks noGrp="1"/>
          </p:cNvSpPr>
          <p:nvPr>
            <p:ph idx="1"/>
          </p:nvPr>
        </p:nvSpPr>
        <p:spPr>
          <a:xfrm>
            <a:off x="107504" y="333375"/>
            <a:ext cx="8928992" cy="5792788"/>
          </a:xfrm>
        </p:spPr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altLang="ko-K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L1-based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ko-K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language switch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ko-K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literal translation </a:t>
            </a: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charset="0"/>
              <a:buNone/>
              <a:defRPr/>
            </a:pPr>
            <a:r>
              <a:rPr lang="en-US" altLang="ko-K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IL(L2</a:t>
            </a:r>
            <a:r>
              <a:rPr lang="en-US" altLang="ko-KR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)-based </a:t>
            </a:r>
            <a:r>
              <a:rPr lang="en-US" altLang="ko-KR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strategies</a:t>
            </a:r>
            <a:endParaRPr lang="en-US" altLang="ko-KR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ko-K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Paraphrase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ko-K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generalization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word coinage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</a:t>
            </a:r>
            <a:r>
              <a:rPr lang="en-US" altLang="ko-K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restructuring </a:t>
            </a:r>
            <a:endParaRPr lang="en-US" altLang="ko-KR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altLang="ko-KR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L2-based strategies (</a:t>
            </a:r>
            <a:r>
              <a:rPr lang="en-US" altLang="ko-K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circumlocution, paraphrase,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ko-K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approximation)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---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preferred by more proficient learners</a:t>
            </a:r>
            <a:endParaRPr lang="en-US" altLang="ko-KR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609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425355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“fossilization” (p.264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 How do items become fossilized?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 What should we do as teachers?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640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268760"/>
            <a:ext cx="8517632" cy="3489251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weak version and the strong version of “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Form-Focused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Instruction” (p.271) 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FFI beneficial?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can we make this more effective? (p.274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50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51520" y="692696"/>
            <a:ext cx="8856984" cy="43533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different ways of feedback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(p.272)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ko-KR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type of feedback is more effective?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610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“interlanguage” (p.243)</a:t>
            </a:r>
            <a:endParaRPr lang="ko-KR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643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4 stages of learner language development (p.245)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80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is it important to study “learners’ errors”?  (p.249)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41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the differences between “mistakes” and “errors” (p.249)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398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are the sources of learners’ errors? (p.250)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01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kinds of errors (p.251-252)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58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“L1 transfer/ cross-linguistic influence”? Any examples? (p.254-257)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6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348925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Q:</a:t>
            </a:r>
          </a:p>
          <a:p>
            <a:pPr marL="0" indent="0" algn="ctr">
              <a:buNone/>
            </a:pP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Explain universals and </a:t>
            </a:r>
            <a:r>
              <a:rPr lang="en-US" altLang="ko-K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markedness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features of language (p.259)</a:t>
            </a:r>
            <a:endParaRPr lang="en-US" altLang="ko-K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60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338</Words>
  <Application>Microsoft Office PowerPoint</Application>
  <PresentationFormat>화면 슬라이드 쇼(4:3)</PresentationFormat>
  <Paragraphs>69</Paragraphs>
  <Slides>17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17</vt:i4>
      </vt:variant>
    </vt:vector>
  </HeadingPairs>
  <TitlesOfParts>
    <vt:vector size="19" baseType="lpstr">
      <vt:lpstr>Office 테마</vt:lpstr>
      <vt:lpstr>1_Office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com</dc:creator>
  <cp:lastModifiedBy>com</cp:lastModifiedBy>
  <cp:revision>34</cp:revision>
  <dcterms:created xsi:type="dcterms:W3CDTF">2018-09-03T05:59:20Z</dcterms:created>
  <dcterms:modified xsi:type="dcterms:W3CDTF">2019-12-02T02:37:06Z</dcterms:modified>
</cp:coreProperties>
</file>