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2" r:id="rId3"/>
    <p:sldId id="267" r:id="rId4"/>
    <p:sldId id="268" r:id="rId5"/>
    <p:sldId id="270" r:id="rId6"/>
    <p:sldId id="269" r:id="rId7"/>
    <p:sldId id="271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978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4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649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075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756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635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2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093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43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225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2019-04-15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743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09E7E-6C9E-45D6-A73B-EDFBA08EAD8C}" type="datetimeFigureOut">
              <a:rPr lang="ko-KR" altLang="en-US" smtClean="0"/>
              <a:t>2019-04-15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30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algn="ctr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ko-KR" sz="3600" smtClean="0">
                <a:latin typeface="Monotype Corsiva" pitchFamily="66" charset="0"/>
              </a:rPr>
              <a:t>Chapter 4</a:t>
            </a:r>
            <a:endParaRPr lang="ko-KR" altLang="en-US" sz="3600" dirty="0" smtClean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026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algn="ctr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ko-KR" sz="3600" dirty="0" smtClean="0">
                <a:latin typeface="Monotype Corsiva" pitchFamily="66" charset="0"/>
              </a:rPr>
              <a:t>Q: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altLang="ko-KR" sz="3600" dirty="0">
                <a:latin typeface="Monotype Corsiva" pitchFamily="66" charset="0"/>
              </a:rPr>
              <a:t>Explain ‘automaticity” (p.64)</a:t>
            </a:r>
            <a:endParaRPr lang="ko-KR" altLang="en-US" sz="3600" dirty="0" smtClean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509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algn="ctr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ko-KR" sz="3600" dirty="0" smtClean="0">
                <a:latin typeface="Monotype Corsiva" pitchFamily="66" charset="0"/>
              </a:rPr>
              <a:t>Q: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altLang="ko-KR" sz="3600" dirty="0">
                <a:latin typeface="Monotype Corsiva" pitchFamily="66" charset="0"/>
              </a:rPr>
              <a:t>What should teachers do in class to promote ‘automaticity’? (p.65)</a:t>
            </a:r>
            <a:endParaRPr lang="ko-KR" altLang="en-US" sz="3600" dirty="0" smtClean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055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algn="ctr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ko-KR" sz="3600" dirty="0" smtClean="0">
                <a:latin typeface="Monotype Corsiva" pitchFamily="66" charset="0"/>
              </a:rPr>
              <a:t>Q: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altLang="ko-KR" sz="3600" dirty="0">
                <a:latin typeface="Monotype Corsiva" pitchFamily="66" charset="0"/>
              </a:rPr>
              <a:t>What does meaningful learning entail? (p.66)</a:t>
            </a:r>
            <a:endParaRPr lang="ko-KR" altLang="en-US" sz="3600" dirty="0" smtClean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29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algn="ctr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ko-KR" sz="3600" dirty="0" smtClean="0">
                <a:latin typeface="Monotype Corsiva" pitchFamily="66" charset="0"/>
              </a:rPr>
              <a:t>Q: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altLang="ko-KR" sz="3600" dirty="0">
                <a:latin typeface="Monotype Corsiva" pitchFamily="66" charset="0"/>
              </a:rPr>
              <a:t>How do we promote learner autonomy? (pp.70-71)</a:t>
            </a:r>
            <a:endParaRPr lang="ko-KR" altLang="en-US" sz="3600" dirty="0" smtClean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503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algn="ctr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ko-KR" sz="3600" dirty="0" smtClean="0">
                <a:latin typeface="Monotype Corsiva" pitchFamily="66" charset="0"/>
              </a:rPr>
              <a:t>Q: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altLang="ko-KR" sz="3600" dirty="0">
                <a:latin typeface="Monotype Corsiva" pitchFamily="66" charset="0"/>
              </a:rPr>
              <a:t>Native language effect (L1 influence): positive or negative? (p.76)</a:t>
            </a:r>
            <a:endParaRPr lang="ko-KR" altLang="en-US" sz="3600" dirty="0" smtClean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453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algn="ctr"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ko-KR" sz="3600" dirty="0" smtClean="0">
                <a:latin typeface="Monotype Corsiva" pitchFamily="66" charset="0"/>
              </a:rPr>
              <a:t>Q: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altLang="ko-KR" sz="3600" dirty="0">
                <a:latin typeface="Monotype Corsiva" pitchFamily="66" charset="0"/>
              </a:rPr>
              <a:t>What is interlanguage? (p.77)</a:t>
            </a:r>
            <a:endParaRPr lang="ko-KR" altLang="en-US" sz="3600" dirty="0" smtClean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831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75</Words>
  <Application>Microsoft Office PowerPoint</Application>
  <PresentationFormat>화면 슬라이드 쇼(4:3)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com</dc:creator>
  <cp:lastModifiedBy>com</cp:lastModifiedBy>
  <cp:revision>10</cp:revision>
  <dcterms:created xsi:type="dcterms:W3CDTF">2018-09-03T05:59:20Z</dcterms:created>
  <dcterms:modified xsi:type="dcterms:W3CDTF">2019-04-15T07:30:06Z</dcterms:modified>
</cp:coreProperties>
</file>