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57" r:id="rId4"/>
    <p:sldId id="258" r:id="rId5"/>
    <p:sldId id="259" r:id="rId6"/>
    <p:sldId id="260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10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28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13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1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20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90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2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5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74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72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5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7A28-D856-43B8-A993-877E4964D2B2}" type="datetimeFigureOut">
              <a:rPr lang="ko-KR" altLang="en-US" smtClean="0"/>
              <a:t>2017-12-12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A71ED-515B-4EC4-B364-2830A7DB34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8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11500" dirty="0" smtClean="0">
                <a:solidFill>
                  <a:srgbClr val="0070C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취업특강</a:t>
            </a:r>
            <a:endParaRPr lang="en-US" altLang="ko-KR" sz="11500" dirty="0" smtClean="0">
              <a:solidFill>
                <a:srgbClr val="0070C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 algn="ctr">
              <a:buNone/>
            </a:pPr>
            <a:endParaRPr lang="en-US" altLang="ko-KR" sz="5400" dirty="0"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pPr marL="0" indent="0" algn="ctr">
              <a:buNone/>
            </a:pPr>
            <a:r>
              <a:rPr lang="ko-KR" altLang="en-US" sz="5400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영어면접 대비</a:t>
            </a:r>
            <a:endParaRPr lang="ko-KR" altLang="en-US" sz="5400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1427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그 회사가 원하는 것을 파악 </a:t>
            </a: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(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네이버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조사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회사 홈페이지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고객게시판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)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39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내가 그 항공사 사장이면 어떤 사람을 뽑아서 월급을 주고 싶을까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?</a:t>
            </a:r>
          </a:p>
          <a:p>
            <a:pPr marL="0" indent="0">
              <a:buNone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입장바꾸어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생각하라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!</a:t>
            </a:r>
          </a:p>
          <a:p>
            <a:pPr marL="0" indent="0">
              <a:buNone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그들은 생각한다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…“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하나를 보면 열을 안다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”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04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영어표현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ea typeface="HY엽서L" panose="02030600000101010101" pitchFamily="18" charset="-127"/>
              </a:rPr>
              <a:t>Hello I’m…nice to meet you. Let me introduce myself (</a:t>
            </a:r>
            <a:r>
              <a:rPr lang="ko-KR" altLang="ko-KR" dirty="0" err="1">
                <a:ea typeface="HY엽서L" panose="02030600000101010101" pitchFamily="18" charset="-127"/>
              </a:rPr>
              <a:t>하지말고</a:t>
            </a:r>
            <a:r>
              <a:rPr lang="en-US" altLang="ko-KR" dirty="0">
                <a:ea typeface="HY엽서L" panose="02030600000101010101" pitchFamily="18" charset="-127"/>
              </a:rPr>
              <a:t>) </a:t>
            </a: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ea typeface="HY엽서L" panose="02030600000101010101" pitchFamily="18" charset="-127"/>
              </a:rPr>
              <a:t>바로 자기소개</a:t>
            </a:r>
            <a:endParaRPr lang="ko-KR" altLang="en-US" dirty="0"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1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자기소개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I’m always hungry for a new challenge (X)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(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비유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은유 많이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사용하지말고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성장배경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가족이야기 별로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도움안됨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정치적 이슈에 대해 먼저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언급말것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) 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85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497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/>
              <a:t>I graduated from Dong-A university with a degree in English literature. I also minored in </a:t>
            </a:r>
            <a:r>
              <a:rPr lang="ko-KR" altLang="ko-KR" dirty="0"/>
              <a:t>부전공</a:t>
            </a:r>
            <a:r>
              <a:rPr lang="en-US" altLang="ko-KR" dirty="0"/>
              <a:t>/ double majored in </a:t>
            </a:r>
            <a:r>
              <a:rPr lang="ko-KR" altLang="ko-KR" dirty="0"/>
              <a:t>복수전공</a:t>
            </a:r>
            <a:r>
              <a:rPr lang="en-US" altLang="ko-KR" dirty="0"/>
              <a:t>. </a:t>
            </a:r>
            <a:endParaRPr lang="ko-KR" altLang="ko-K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ko-KR" dirty="0" err="1"/>
              <a:t>재학중이면</a:t>
            </a:r>
            <a:r>
              <a:rPr lang="ko-KR" altLang="ko-KR" dirty="0"/>
              <a:t> </a:t>
            </a:r>
            <a:r>
              <a:rPr lang="en-US" altLang="ko-KR" dirty="0"/>
              <a:t>I’m majoring in English language and literature.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9501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자기소개 끝내면서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…so </a:t>
            </a:r>
            <a:r>
              <a:rPr lang="ko-KR" altLang="ko-KR" dirty="0"/>
              <a:t>회사이름</a:t>
            </a:r>
            <a:r>
              <a:rPr lang="en-US" altLang="ko-KR" dirty="0"/>
              <a:t> is definitely the place where I can build on my experience. 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It </a:t>
            </a:r>
            <a:r>
              <a:rPr lang="en-US" altLang="ko-KR" dirty="0"/>
              <a:t>would be an honor to be a part of your team. 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/>
              <a:t>면접 </a:t>
            </a:r>
            <a:r>
              <a:rPr lang="ko-KR" altLang="en-US" dirty="0" err="1" smtClean="0"/>
              <a:t>끝날때</a:t>
            </a:r>
            <a:r>
              <a:rPr lang="en-US" altLang="ko-KR" dirty="0" smtClean="0"/>
              <a:t>-I </a:t>
            </a:r>
            <a:r>
              <a:rPr lang="en-US" altLang="ko-KR" dirty="0"/>
              <a:t>appreciate your time (Thank you for your time)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41620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우리가 왜 당신을 뽑아야 하죠</a:t>
            </a:r>
            <a:r>
              <a:rPr lang="en-US" altLang="ko-KR" sz="4000" dirty="0" smtClean="0"/>
              <a:t>?</a:t>
            </a:r>
            <a:endParaRPr lang="ko-KR" altLang="en-US" sz="40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497363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Q: What makes you qualified for this position?</a:t>
            </a:r>
            <a:endParaRPr lang="ko-KR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A: I </a:t>
            </a:r>
            <a:r>
              <a:rPr lang="en-US" altLang="ko-KR" dirty="0"/>
              <a:t>worked as an intern at </a:t>
            </a:r>
            <a:r>
              <a:rPr lang="ko-KR" altLang="ko-KR" dirty="0"/>
              <a:t>회사</a:t>
            </a:r>
            <a:r>
              <a:rPr lang="en-US" altLang="ko-KR" dirty="0"/>
              <a:t> as a </a:t>
            </a:r>
            <a:r>
              <a:rPr lang="ko-KR" altLang="ko-KR" dirty="0" smtClean="0"/>
              <a:t>타이틀</a:t>
            </a:r>
            <a:r>
              <a:rPr lang="en-US" altLang="ko-KR" dirty="0"/>
              <a:t>. It’s allowed me to get a better understanding of </a:t>
            </a:r>
            <a:r>
              <a:rPr lang="ko-KR" altLang="ko-KR" dirty="0"/>
              <a:t>그 분야</a:t>
            </a:r>
            <a:r>
              <a:rPr lang="en-US" altLang="ko-KR" dirty="0"/>
              <a:t> field. 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2109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Q: Why should we hire you?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smtClean="0"/>
              <a:t>         본인의 능력과 </a:t>
            </a:r>
            <a:r>
              <a:rPr lang="ko-KR" altLang="en-US" dirty="0" err="1" smtClean="0"/>
              <a:t>스킬위주로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I have taken several workshops on </a:t>
            </a:r>
            <a:r>
              <a:rPr lang="ko-KR" altLang="en-US" dirty="0" smtClean="0"/>
              <a:t>분야</a:t>
            </a:r>
            <a:r>
              <a:rPr lang="en-US" altLang="ko-KR" dirty="0" smtClean="0"/>
              <a:t>, and have experience in dealing with… </a:t>
            </a:r>
            <a:r>
              <a:rPr lang="ko-KR" altLang="en-US" dirty="0" smtClean="0"/>
              <a:t>해당분야경험 </a:t>
            </a:r>
            <a:r>
              <a:rPr lang="en-US" altLang="ko-KR" dirty="0" smtClean="0"/>
              <a:t>. So, I am very comfortable with </a:t>
            </a:r>
            <a:r>
              <a:rPr lang="ko-KR" altLang="en-US" dirty="0" smtClean="0"/>
              <a:t>그 분야에서 도움되는 스킬</a:t>
            </a:r>
            <a:r>
              <a:rPr lang="en-US" altLang="ko-KR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I have always been interested in </a:t>
            </a:r>
            <a:r>
              <a:rPr lang="ko-KR" altLang="en-US" dirty="0" smtClean="0"/>
              <a:t>분야 </a:t>
            </a:r>
            <a:r>
              <a:rPr lang="en-US" altLang="ko-KR" dirty="0" smtClean="0"/>
              <a:t>and made it a personal goal to focus on that area. Because of that, I </a:t>
            </a:r>
            <a:r>
              <a:rPr lang="ko-KR" altLang="en-US" dirty="0" smtClean="0"/>
              <a:t>분야관련 내가 한일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2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Q: What is your strong point?</a:t>
            </a: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 work well both independently and as a team member.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 enjoy collaborating with people on group projects.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I’m a detail-oriented.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I’m proactive and work well under pressure. I’m a dedicated worker. </a:t>
            </a:r>
          </a:p>
        </p:txBody>
      </p:sp>
    </p:spTree>
    <p:extLst>
      <p:ext uri="{BB962C8B-B14F-4D97-AF65-F5344CB8AC3E}">
        <p14:creationId xmlns:p14="http://schemas.microsoft.com/office/powerpoint/2010/main" val="41574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Q:</a:t>
            </a:r>
            <a:r>
              <a:rPr lang="en-US" altLang="ko-KR" dirty="0" smtClean="0"/>
              <a:t> </a:t>
            </a:r>
            <a:r>
              <a:rPr lang="en-US" altLang="ko-KR" dirty="0"/>
              <a:t>What is your weakness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endParaRPr lang="ko-KR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I’m </a:t>
            </a:r>
            <a:r>
              <a:rPr lang="en-US" altLang="ko-KR" dirty="0"/>
              <a:t>a perfectionist. I pay attention to all the details so that the job gets done right. Sometimes I’m very focused on my work and I lost track of time. 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Ø"/>
            </a:pPr>
            <a:endParaRPr lang="ko-KR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/>
              <a:t>I </a:t>
            </a:r>
            <a:r>
              <a:rPr lang="en-US" altLang="ko-KR" dirty="0"/>
              <a:t>have trouble saying ‘no’ so I help my team members.</a:t>
            </a:r>
            <a:endParaRPr lang="ko-KR" altLang="ko-KR" dirty="0"/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9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048672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altLang="ko-KR" sz="11000" dirty="0" smtClean="0"/>
              <a:t>What you want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altLang="ko-KR" sz="9000" dirty="0" smtClean="0"/>
              <a:t>vs.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altLang="ko-KR" sz="11000" dirty="0" smtClean="0"/>
              <a:t>What they want</a:t>
            </a:r>
          </a:p>
          <a:p>
            <a:pPr marL="0" indent="0">
              <a:lnSpc>
                <a:spcPct val="250000"/>
              </a:lnSpc>
              <a:buNone/>
            </a:pPr>
            <a:endParaRPr lang="en-US" altLang="ko-KR" sz="4000" dirty="0" smtClean="0"/>
          </a:p>
          <a:p>
            <a:pPr marL="0" indent="0" algn="ctr">
              <a:lnSpc>
                <a:spcPct val="250000"/>
              </a:lnSpc>
              <a:buNone/>
            </a:pPr>
            <a:r>
              <a:rPr lang="en-US" altLang="ko-KR" sz="5000" dirty="0" smtClean="0">
                <a:solidFill>
                  <a:srgbClr val="FF00FF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---</a:t>
            </a:r>
            <a:r>
              <a:rPr lang="ko-KR" altLang="en-US" sz="8600" dirty="0" smtClean="0">
                <a:solidFill>
                  <a:srgbClr val="FF00FF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같을 때 뽑힌다</a:t>
            </a:r>
            <a:r>
              <a:rPr lang="en-US" altLang="ko-KR" sz="8600" dirty="0" smtClean="0">
                <a:solidFill>
                  <a:srgbClr val="FF00FF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  <a:endParaRPr lang="ko-KR" altLang="en-US" sz="8600" dirty="0">
              <a:solidFill>
                <a:srgbClr val="FF00FF"/>
              </a:solidFill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5455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Q: Why would you like to work for us? </a:t>
            </a:r>
          </a:p>
          <a:p>
            <a:pPr marL="0" indent="0" algn="ctr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(</a:t>
            </a:r>
            <a:r>
              <a:rPr lang="ko-KR" altLang="en-US" dirty="0" smtClean="0">
                <a:ea typeface="HY엽서L" panose="02030600000101010101" pitchFamily="18" charset="-127"/>
              </a:rPr>
              <a:t>지원동기</a:t>
            </a:r>
            <a:r>
              <a:rPr lang="en-US" altLang="ko-KR" dirty="0" smtClean="0">
                <a:ea typeface="HY엽서L" panose="02030600000101010101" pitchFamily="18" charset="-127"/>
              </a:rPr>
              <a:t>)</a:t>
            </a: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I’ve always been passionate about …</a:t>
            </a:r>
            <a:r>
              <a:rPr lang="ko-KR" altLang="en-US" dirty="0" smtClean="0">
                <a:ea typeface="HY엽서L" panose="02030600000101010101" pitchFamily="18" charset="-127"/>
              </a:rPr>
              <a:t>분야 </a:t>
            </a:r>
            <a:r>
              <a:rPr lang="en-US" altLang="ko-KR" dirty="0" smtClean="0">
                <a:ea typeface="HY엽서L" panose="02030600000101010101" pitchFamily="18" charset="-127"/>
              </a:rPr>
              <a:t>and I believe that through your company I’ll be able to grow both professionally and as a person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 believe that your company will allow me to grow both professionally and as a person.</a:t>
            </a: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678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Q: </a:t>
            </a:r>
            <a:r>
              <a:rPr lang="ko-KR" altLang="en-US" dirty="0" smtClean="0">
                <a:ea typeface="HY엽서L" panose="02030600000101010101" pitchFamily="18" charset="-127"/>
              </a:rPr>
              <a:t>지원동기</a:t>
            </a:r>
            <a:endParaRPr lang="en-US" altLang="ko-KR" dirty="0" smtClean="0">
              <a:ea typeface="HY엽서L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ea typeface="HY엽서L" panose="02030600000101010101" pitchFamily="18" charset="-127"/>
              </a:rPr>
              <a:t>자랑할 </a:t>
            </a:r>
            <a:r>
              <a:rPr lang="ko-KR" altLang="en-US" dirty="0" err="1" smtClean="0">
                <a:ea typeface="HY엽서L" panose="02030600000101010101" pitchFamily="18" charset="-127"/>
              </a:rPr>
              <a:t>만한것중에</a:t>
            </a:r>
            <a:r>
              <a:rPr lang="ko-KR" altLang="en-US" dirty="0" smtClean="0">
                <a:ea typeface="HY엽서L" panose="02030600000101010101" pitchFamily="18" charset="-127"/>
              </a:rPr>
              <a:t> 회사의 특성과 연관된 경험과 </a:t>
            </a:r>
            <a:r>
              <a:rPr lang="ko-KR" altLang="en-US" dirty="0" err="1" smtClean="0">
                <a:ea typeface="HY엽서L" panose="02030600000101010101" pitchFamily="18" charset="-127"/>
              </a:rPr>
              <a:t>교육받은것</a:t>
            </a:r>
            <a:r>
              <a:rPr lang="en-US" altLang="ko-KR" dirty="0" smtClean="0">
                <a:ea typeface="HY엽서L" panose="02030600000101010101" pitchFamily="18" charset="-127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I believe this experience and training has prepared me to take the next step and pursue this position with </a:t>
            </a:r>
            <a:r>
              <a:rPr lang="ko-KR" altLang="en-US" dirty="0" smtClean="0">
                <a:ea typeface="HY엽서L" panose="02030600000101010101" pitchFamily="18" charset="-127"/>
              </a:rPr>
              <a:t>회사이름</a:t>
            </a:r>
            <a:r>
              <a:rPr lang="en-US" altLang="ko-KR" dirty="0" smtClean="0">
                <a:ea typeface="HY엽서L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936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Q: </a:t>
            </a:r>
            <a:r>
              <a:rPr lang="ko-KR" altLang="en-US" dirty="0" smtClean="0">
                <a:ea typeface="HY엽서L" panose="02030600000101010101" pitchFamily="18" charset="-127"/>
              </a:rPr>
              <a:t>성격</a:t>
            </a:r>
            <a:endParaRPr lang="en-US" altLang="ko-KR" dirty="0" smtClean="0">
              <a:ea typeface="HY엽서L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 marL="0" indent="0" algn="ctr">
              <a:buNone/>
            </a:pPr>
            <a:r>
              <a:rPr lang="en-US" altLang="ko-KR" dirty="0" smtClean="0">
                <a:ea typeface="HY엽서L" panose="02030600000101010101" pitchFamily="18" charset="-127"/>
              </a:rPr>
              <a:t>People around me say…I’m…</a:t>
            </a:r>
            <a:endParaRPr lang="ko-KR" altLang="en-US" dirty="0" smtClean="0">
              <a:ea typeface="HY엽서L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a hard worker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a good communicator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a team player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a problem-solver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punctual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ea typeface="HY엽서L" panose="02030600000101010101" pitchFamily="18" charset="-127"/>
              </a:rPr>
              <a:t>considerate</a:t>
            </a: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15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ko-KR" dirty="0" err="1">
                <a:latin typeface="HY엽서L" panose="02030600000101010101" pitchFamily="18" charset="-127"/>
                <a:ea typeface="HY엽서L" panose="02030600000101010101" pitchFamily="18" charset="-127"/>
              </a:rPr>
              <a:t>면접관은</a:t>
            </a:r>
            <a:r>
              <a:rPr lang="ko-KR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ko-KR" dirty="0" err="1">
                <a:latin typeface="HY엽서L" panose="02030600000101010101" pitchFamily="18" charset="-127"/>
                <a:ea typeface="HY엽서L" panose="02030600000101010101" pitchFamily="18" charset="-127"/>
              </a:rPr>
              <a:t>나말고도</a:t>
            </a:r>
            <a:r>
              <a:rPr lang="ko-KR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 많은 사람들을 인터뷰한다</a:t>
            </a:r>
            <a:r>
              <a:rPr lang="en-US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. </a:t>
            </a: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그래서 </a:t>
            </a:r>
            <a:r>
              <a:rPr lang="ko-KR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똑 같은 대답을 이미 많이 들은 상태이다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내말을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제대로 집중해서 듣지 않는다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  <a:endParaRPr lang="ko-KR" altLang="ko-KR" dirty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58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뻔하고 지루하지 않은</a:t>
            </a:r>
            <a:r>
              <a:rPr lang="ko-KR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대답</a:t>
            </a:r>
            <a:endParaRPr lang="en-US" altLang="ko-KR" dirty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나만의 </a:t>
            </a:r>
            <a:r>
              <a:rPr lang="ko-KR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장점을 부각할 것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대충들어도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그럴듯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하게 </a:t>
            </a: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  (fist, second, third…)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18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내 말을 중간에 끊을 수 있다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면접관은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이미 피곤하다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나를 쳐다보지 않고 서류만 본다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.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7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중요한 핵심부터 말할 것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면접관이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듣고 싶은 대답을 할 것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!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연기하듯 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eye contact 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5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2894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목소리는 다른 지원자 보다 크게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외운티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내면 절대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안된다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내 대답에 꼬투리 잡는 질문을 예상해서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대비할것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!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감상적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호소하지말고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팩트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논리성에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힘줄것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!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58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면접전에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해야할일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70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나에 대한 정확한 파악</a:t>
            </a: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(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내가 가진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장점중</a:t>
            </a: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 그들에게 어필할 수 있는 것 찾기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 smtClean="0">
              <a:latin typeface="HY엽서L" panose="02030600000101010101" pitchFamily="18" charset="-127"/>
              <a:ea typeface="HY엽서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어떻게 해서든 연관을 지어서 스토리를 </a:t>
            </a:r>
            <a:r>
              <a:rPr lang="ko-KR" altLang="en-US" dirty="0" err="1" smtClean="0">
                <a:latin typeface="HY엽서L" panose="02030600000101010101" pitchFamily="18" charset="-127"/>
                <a:ea typeface="HY엽서L" panose="02030600000101010101" pitchFamily="18" charset="-127"/>
              </a:rPr>
              <a:t>만들것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!</a:t>
            </a:r>
            <a:endParaRPr lang="ko-KR" altLang="en-US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2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621</Words>
  <Application>Microsoft Office PowerPoint</Application>
  <PresentationFormat>화면 슬라이드 쇼(4:3)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영어표현</vt:lpstr>
      <vt:lpstr>자기소개</vt:lpstr>
      <vt:lpstr>PowerPoint 프레젠테이션</vt:lpstr>
      <vt:lpstr>자기소개 끝내면서 </vt:lpstr>
      <vt:lpstr>우리가 왜 당신을 뽑아야 하죠?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11</cp:revision>
  <dcterms:created xsi:type="dcterms:W3CDTF">2017-11-16T06:16:19Z</dcterms:created>
  <dcterms:modified xsi:type="dcterms:W3CDTF">2017-12-12T02:17:50Z</dcterms:modified>
</cp:coreProperties>
</file>