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5" r:id="rId5"/>
    <p:sldId id="276" r:id="rId6"/>
    <p:sldId id="277" r:id="rId7"/>
    <p:sldId id="280" r:id="rId8"/>
    <p:sldId id="281" r:id="rId9"/>
    <p:sldId id="284" r:id="rId10"/>
    <p:sldId id="285" r:id="rId11"/>
    <p:sldId id="282" r:id="rId12"/>
    <p:sldId id="283" r:id="rId13"/>
    <p:sldId id="286" r:id="rId14"/>
    <p:sldId id="278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Language Acquisition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Zone of proximal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</a:p>
          <a:p>
            <a:pPr marL="0" indent="0" algn="ctr">
              <a:buNone/>
            </a:pP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Vygotsky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argued that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develops the ability to solve problems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of "knowledgeable other“ and through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interaction and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sense-making he/she can gradually do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tasks without help.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8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in first language acquisition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 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 and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(p.34)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215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difference between Comprehension and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comprehension the same as competence?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production the same as performance? (p.37)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25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frequency of occurrence of a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 item in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affect L1 acquisition? (p.45)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5207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Nurture (p.38)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vs. </a:t>
            </a:r>
            <a:r>
              <a:rPr lang="en-US" altLang="ko-K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Language-specific (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p.40)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language affect thought? (p.42)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35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Behavioral approaches to L1 acquisition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create ‘novel’ sentences.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explain this?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218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Nativist approaches to L1 acquisition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75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LAD(Language Acquisition Device)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84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  <a:p>
            <a:pPr marL="0" indent="0" algn="just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human beings are brought up under normal conditions,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always develop language with certain properties (e.g., distinguishing nouns from verbs, or distinguishing function words from content words). There is an </a:t>
            </a:r>
            <a:r>
              <a:rPr lang="en-US" altLang="ko-K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innate, genetically determined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faculty that knows these rules, making it easier and faster for children to learn to speak than it otherwise would be.</a:t>
            </a:r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8618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  <a:r>
              <a:rPr lang="ko-KR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L1 acquisition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064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Piaget’s theory of cognitive development </a:t>
            </a:r>
            <a:endParaRPr lang="en-US" altLang="ko-K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an understanding of the world around them, experience discrepancies between what they already know and what they discover in their environment, then adjust their ideas accordingly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is at the center of the human organism, and language is contingent on knowledge and understanding acquired through cognitive development. According to Piaget, children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in a classroom with interaction.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016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260648"/>
            <a:ext cx="8445624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altLang="ko-K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Piaget's cognitive development </a:t>
            </a:r>
            <a:r>
              <a:rPr lang="en-US" altLang="ko-K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Sensory-Motor Period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Pre-Operational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Egocentrism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1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331</Words>
  <Application>Microsoft Office PowerPoint</Application>
  <PresentationFormat>화면 슬라이드 쇼(4:3)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18</cp:revision>
  <dcterms:created xsi:type="dcterms:W3CDTF">2018-09-03T05:59:20Z</dcterms:created>
  <dcterms:modified xsi:type="dcterms:W3CDTF">2019-09-18T07:14:54Z</dcterms:modified>
</cp:coreProperties>
</file>