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54DF-6C32-4956-A93F-EEF2CDBA970C}" type="datetimeFigureOut">
              <a:rPr lang="ko-KR" altLang="en-US" smtClean="0"/>
              <a:pPr/>
              <a:t>2012-03-20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5B364-D45F-4A3E-8261-B8E197FF9B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55576" y="2276872"/>
            <a:ext cx="1905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Tree meet see 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800795" y="3244334"/>
            <a:ext cx="16914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Insect kit bid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987824" y="5157192"/>
            <a:ext cx="1960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Foot book put 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43608" y="3861048"/>
            <a:ext cx="2001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Boot too group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259632" y="836712"/>
            <a:ext cx="2250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Bet bed net dress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779912" y="1844824"/>
            <a:ext cx="2385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Ago about comm</a:t>
            </a:r>
            <a:r>
              <a:rPr lang="en-US" altLang="ko-KR" sz="2000" b="1" u="sng" dirty="0">
                <a:solidFill>
                  <a:srgbClr val="FFFF00"/>
                </a:solidFill>
              </a:rPr>
              <a:t>a</a:t>
            </a:r>
            <a:endParaRPr lang="ko-KR" altLang="en-US" sz="2000" b="1" u="sng" dirty="0">
              <a:solidFill>
                <a:srgbClr val="FFFF00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300192" y="5805264"/>
            <a:ext cx="2414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Fur her nurse learn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652120" y="692696"/>
            <a:ext cx="18806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Saw port thaw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11560" y="5805264"/>
            <a:ext cx="16525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Cat bad trap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716016" y="4365104"/>
            <a:ext cx="16337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Up dug run 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084168" y="2780928"/>
            <a:ext cx="2415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Car cart arm father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762066" y="4005064"/>
            <a:ext cx="2381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rgbClr val="FFFF00"/>
                </a:solidFill>
              </a:rPr>
              <a:t>hot </a:t>
            </a:r>
            <a:r>
              <a:rPr lang="en-US" altLang="ko-KR" sz="2000" dirty="0" smtClean="0">
                <a:solidFill>
                  <a:srgbClr val="FFFF00"/>
                </a:solidFill>
              </a:rPr>
              <a:t>rock odd </a:t>
            </a:r>
            <a:r>
              <a:rPr lang="en-US" altLang="ko-KR" sz="2000" dirty="0">
                <a:solidFill>
                  <a:srgbClr val="FFFF00"/>
                </a:solidFill>
              </a:rPr>
              <a:t>wash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683568" y="764705"/>
          <a:ext cx="7920880" cy="5112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1704189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704189"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704189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35620" y="758283"/>
          <a:ext cx="8006575" cy="5185317"/>
        </p:xfrm>
        <a:graphic>
          <a:graphicData uri="http://schemas.openxmlformats.org/drawingml/2006/table">
            <a:tbl>
              <a:tblPr/>
              <a:tblGrid>
                <a:gridCol w="8006575"/>
              </a:tblGrid>
              <a:tr h="518531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251520" y="1052736"/>
          <a:ext cx="8856984" cy="518457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78242"/>
                <a:gridCol w="2178242"/>
                <a:gridCol w="2268252"/>
                <a:gridCol w="2232248"/>
              </a:tblGrid>
              <a:tr h="1728192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err="1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i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: </a:t>
                      </a: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Tree 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meet see 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I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Insect kit bid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ʊ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Foot 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book put 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u: </a:t>
                      </a: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Boot 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too group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e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Bet bed net </a:t>
                      </a: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dress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Ә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Ago 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about comma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ɜ: </a:t>
                      </a: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Fur 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her nurse learn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ɔ: </a:t>
                      </a: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Saw 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port thaw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æ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Cat bad trap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Ʌ </a:t>
                      </a: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Up dug run strut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ɑ: </a:t>
                      </a: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Car </a:t>
                      </a:r>
                      <a:r>
                        <a:rPr lang="en-US" sz="1800" b="1" kern="100" dirty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cart arm father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ɒ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800" b="1" kern="100" dirty="0" smtClean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rock</a:t>
                      </a:r>
                      <a:r>
                        <a:rPr lang="en-US" sz="1800" b="1" kern="100" baseline="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맑은 고딕"/>
                          <a:cs typeface="Times New Roman"/>
                        </a:rPr>
                        <a:t>odd wash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/>
                        </a:rPr>
                        <a:t>hot (British)</a:t>
                      </a:r>
                      <a:endParaRPr lang="ko-KR" sz="1800" b="1" kern="100" dirty="0">
                        <a:solidFill>
                          <a:srgbClr val="FFFF00"/>
                        </a:solidFill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105</Words>
  <Application>Microsoft Office PowerPoint</Application>
  <PresentationFormat>화면 슬라이드 쇼(4:3)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5</cp:revision>
  <dcterms:created xsi:type="dcterms:W3CDTF">2012-03-14T05:26:39Z</dcterms:created>
  <dcterms:modified xsi:type="dcterms:W3CDTF">2012-03-20T05:44:06Z</dcterms:modified>
</cp:coreProperties>
</file>