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3" r:id="rId4"/>
    <p:sldId id="264" r:id="rId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030122-7BBE-4E11-AEB1-DE34D76756A9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9AEEF9-F8B0-4491-B362-5FE2F326A4C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3990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ECD44-53E9-4166-989C-AC8A0397D9B3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B04F2-0694-4559-99E1-5F8D267F313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54322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6A0AE-3D55-4D9A-8BB4-1E50EC39F951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3C92D9-BAAA-4FE0-BE64-CB0445E0785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794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001DC1-3E6D-4210-B9EB-7BB5F974E132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E51D71-F78C-4B81-B1D1-80A2D38D41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0339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4A7F47-9C83-4CF7-928D-8D131724680D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177A2-7F5E-432B-9571-1BAAA5FFAF4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3836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8DDF3C-E325-4F3A-AB01-F5CB14A4FE4B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36F3C-0BCE-415F-9899-F01035D000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1730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B9A221-7E17-4078-AB8A-76E3B735DEC3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0EEE4-A4D5-4817-8743-34D09534B6E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1311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26E29-3442-4DC8-8902-888456941962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05874-E528-406C-B823-8400D19A532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9370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D4252-E105-43A3-A1EF-C53BC8EDC821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10CA2-CA5B-49A4-AF08-11E92C07C4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9209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2D830-E3A9-49B9-8ED6-97A4297A0F4B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16188-CF20-4294-AD6D-C5B81C60F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8011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CB198-48E8-4A95-B07E-AA0DA349DC6F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3E66D8-B7C9-49C6-AB5E-6CE4D96A3FF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67317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4F25A3C-6FE8-4144-849D-A6A21A994A3A}" type="datetimeFigureOut">
              <a:rPr lang="ko-KR" altLang="en-US"/>
              <a:pPr>
                <a:defRPr/>
              </a:pPr>
              <a:t>2018-05-24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7E1B453B-DF74-445E-A440-522930040AF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3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ko-KR" dirty="0" smtClean="0"/>
              <a:t>Chapter 12</a:t>
            </a:r>
            <a:endParaRPr lang="ko-KR" altLang="en-US" dirty="0" smtClean="0"/>
          </a:p>
        </p:txBody>
      </p:sp>
      <p:sp>
        <p:nvSpPr>
          <p:cNvPr id="2051" name="내용 개체 틀 4"/>
          <p:cNvSpPr>
            <a:spLocks noGrp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ko-KR" dirty="0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4800" dirty="0" smtClean="0"/>
              <a:t>Planning lessons</a:t>
            </a:r>
            <a:endParaRPr lang="en-US" altLang="ko-KR" sz="48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4099" name="내용 개체 틀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</a:t>
            </a:r>
            <a:r>
              <a:rPr lang="en-US" altLang="ko-KR" dirty="0" smtClean="0"/>
              <a:t>: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dirty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What does “coherence” mean in lesson plans? (p.157)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5123" name="내용 개체 틀 4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</a:t>
            </a:r>
            <a:r>
              <a:rPr lang="en-US" altLang="ko-KR" dirty="0" smtClean="0"/>
              <a:t>: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dirty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What are the planning questions? (p.158)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6147" name="내용 개체 틀 4"/>
          <p:cNvSpPr>
            <a:spLocks noGrp="1"/>
          </p:cNvSpPr>
          <p:nvPr>
            <p:ph idx="1"/>
          </p:nvPr>
        </p:nvSpPr>
        <p:spPr>
          <a:xfrm>
            <a:off x="107504" y="1772816"/>
            <a:ext cx="8928992" cy="37766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dirty="0" smtClean="0"/>
              <a:t>Q</a:t>
            </a:r>
            <a:r>
              <a:rPr lang="en-US" altLang="ko-KR" dirty="0" smtClean="0"/>
              <a:t>:</a:t>
            </a:r>
          </a:p>
          <a:p>
            <a:pPr marL="0" indent="0" algn="ctr" eaLnBrk="1" hangingPunct="1">
              <a:lnSpc>
                <a:spcPct val="200000"/>
              </a:lnSpc>
              <a:buFont typeface="Arial" charset="0"/>
              <a:buNone/>
            </a:pPr>
            <a:r>
              <a:rPr lang="en-US" altLang="ko-KR" dirty="0" smtClean="0"/>
              <a:t>What does the lesson plan entails? </a:t>
            </a:r>
          </a:p>
          <a:p>
            <a:pPr marL="0" indent="0" algn="ctr" eaLnBrk="1" hangingPunct="1">
              <a:lnSpc>
                <a:spcPct val="200000"/>
              </a:lnSpc>
              <a:buFont typeface="Arial" charset="0"/>
              <a:buNone/>
            </a:pPr>
            <a:r>
              <a:rPr lang="en-US" altLang="ko-KR" dirty="0" smtClean="0"/>
              <a:t>(p.161, 163)</a:t>
            </a:r>
            <a:endParaRPr lang="en-US" altLang="ko-KR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44</Words>
  <Application>Microsoft Office PowerPoint</Application>
  <PresentationFormat>화면 슬라이드 쇼(4:3)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굴림</vt:lpstr>
      <vt:lpstr>Arial</vt:lpstr>
      <vt:lpstr>Office 테마</vt:lpstr>
      <vt:lpstr>Chapter 12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14</cp:revision>
  <dcterms:created xsi:type="dcterms:W3CDTF">2016-09-13T05:30:10Z</dcterms:created>
  <dcterms:modified xsi:type="dcterms:W3CDTF">2018-05-24T02:37:01Z</dcterms:modified>
</cp:coreProperties>
</file>