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70" r:id="rId12"/>
    <p:sldId id="281" r:id="rId13"/>
    <p:sldId id="282" r:id="rId14"/>
    <p:sldId id="283" r:id="rId1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맑은 고딕" pitchFamily="50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60821D-DECF-4AAB-B65F-DAF3AFC08A97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C71D4-D555-41C3-83BA-3E943D890F2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08258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255DBC-1FE5-4ED0-AE88-5410A045E556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DB3ECD-16EF-42E9-827C-289E23C0308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45747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621622-538B-446B-B887-FD7103401D1F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F13CEC-F2F1-4760-9EB2-DD43AC629F2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183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138E75-0995-4658-B700-610BC7E24C97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0520CA-B5DE-4FDE-8E05-495DF9E8255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13925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8DAA1-D7BB-4E54-8066-3D5832FB6B0C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476CAD-7256-4A2E-8F80-37F182F8625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469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49C7F-DD72-40EE-907D-692E7580E1F9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B8AE6-AB81-4B10-8F0F-8921296E27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75170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429C8D-2DE0-4933-98A9-E0446124D8C7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4E6F-A6CA-4091-B42C-D99975D7AED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455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4C5904-49D1-4C5A-BE88-078C472DB646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68C4E-4DF9-4246-A289-00F94F0D8D1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3538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C7F131-E26B-4245-8C21-1468853F91CA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59C01C-C414-46AC-845C-1DC9DB13C45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15329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0AFB33-D9DC-4B46-8440-71D5CEBE3795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C414D-F314-415C-9562-DA0889ABE73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27497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E9A12-4BCB-4611-B932-572709CDFB2F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ABB091-E15D-4D3E-83D5-F11B2DB31181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393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FB100303-7F1A-41D2-9B84-E443EB837563}" type="datetimeFigureOut">
              <a:rPr lang="ko-KR" altLang="en-US"/>
              <a:pPr>
                <a:defRPr/>
              </a:pPr>
              <a:t>2018-05-29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9F767B8-1648-4713-888F-427A2AF415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sSIUVPjDns" TargetMode="External"/><Relationship Id="rId2" Type="http://schemas.openxmlformats.org/officeDocument/2006/relationships/hyperlink" Target="https://www.youtube.com/watch?v=bOpf6KcWYyw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smtClean="0"/>
              <a:t>Chapter 9</a:t>
            </a:r>
            <a:endParaRPr lang="ko-KR" altLang="en-US" smtClean="0"/>
          </a:p>
        </p:txBody>
      </p:sp>
      <p:sp>
        <p:nvSpPr>
          <p:cNvPr id="2051" name="내용 개체 틀 4"/>
          <p:cNvSpPr>
            <a:spLocks noGrp="1"/>
          </p:cNvSpPr>
          <p:nvPr>
            <p:ph idx="1"/>
          </p:nvPr>
        </p:nvSpPr>
        <p:spPr>
          <a:xfrm>
            <a:off x="179388" y="2060575"/>
            <a:ext cx="8856662" cy="4065588"/>
          </a:xfrm>
        </p:spPr>
        <p:txBody>
          <a:bodyPr/>
          <a:lstStyle/>
          <a:p>
            <a:pPr marL="0" indent="0" eaLnBrk="1" hangingPunct="1">
              <a:buFont typeface="Arial" charset="0"/>
              <a:buNone/>
            </a:pPr>
            <a:endParaRPr lang="en-US" altLang="ko-KR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sz="5400" smtClean="0">
                <a:latin typeface="Times New Roman" pitchFamily="18" charset="0"/>
                <a:cs typeface="Times New Roman" pitchFamily="18" charset="0"/>
              </a:rPr>
              <a:t>Teaching speaking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내용 개체 틀 4"/>
          <p:cNvSpPr>
            <a:spLocks noGrp="1"/>
          </p:cNvSpPr>
          <p:nvPr>
            <p:ph idx="1"/>
          </p:nvPr>
        </p:nvSpPr>
        <p:spPr>
          <a:xfrm>
            <a:off x="457200" y="836613"/>
            <a:ext cx="8229600" cy="528955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smtClean="0"/>
              <a:t>Speaking activity 6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smtClean="0">
                <a:latin typeface="HY바다L" pitchFamily="18" charset="-127"/>
                <a:ea typeface="HY바다L" pitchFamily="18" charset="-127"/>
                <a:cs typeface="Times New Roman" pitchFamily="18" charset="0"/>
              </a:rPr>
              <a:t>Insert the words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smtClean="0"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Font typeface="Arial" charset="0"/>
              <a:buNone/>
            </a:pPr>
            <a:r>
              <a:rPr lang="en-US" altLang="ko-KR" smtClean="0">
                <a:latin typeface="Times New Roman" pitchFamily="18" charset="0"/>
                <a:cs typeface="Times New Roman" pitchFamily="18" charset="0"/>
              </a:rPr>
              <a:t>Student A: </a:t>
            </a:r>
            <a:r>
              <a:rPr lang="en-US" altLang="ko-KR" smtClean="0">
                <a:solidFill>
                  <a:srgbClr val="FFC000"/>
                </a:solidFill>
                <a:latin typeface="Monotype Corsiva" pitchFamily="66" charset="0"/>
                <a:cs typeface="Times New Roman" pitchFamily="18" charset="0"/>
              </a:rPr>
              <a:t>humiliating, offer, spill 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ko-KR" smtClean="0">
                <a:latin typeface="Times New Roman" pitchFamily="18" charset="0"/>
                <a:cs typeface="Times New Roman" pitchFamily="18" charset="0"/>
              </a:rPr>
              <a:t>Student B: </a:t>
            </a:r>
            <a:r>
              <a:rPr lang="en-US" altLang="ko-KR" smtClean="0">
                <a:solidFill>
                  <a:srgbClr val="00B0F0"/>
                </a:solidFill>
                <a:latin typeface="Monotype Corsiva" pitchFamily="66" charset="0"/>
                <a:cs typeface="Times New Roman" pitchFamily="18" charset="0"/>
              </a:rPr>
              <a:t>crush on, lend, hang out  </a:t>
            </a:r>
          </a:p>
          <a:p>
            <a:pPr marL="0" indent="0" algn="ctr" eaLnBrk="1" hangingPunct="1">
              <a:lnSpc>
                <a:spcPct val="200000"/>
              </a:lnSpc>
              <a:buFont typeface="Arial" charset="0"/>
              <a:buNone/>
            </a:pPr>
            <a:endParaRPr lang="en-US" altLang="ko-KR" smtClean="0">
              <a:solidFill>
                <a:srgbClr val="FFC000"/>
              </a:solidFill>
              <a:latin typeface="Monotype Corsiva" pitchFamily="66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12291" name="내용 개체 틀 4"/>
          <p:cNvSpPr>
            <a:spLocks noGrp="1"/>
          </p:cNvSpPr>
          <p:nvPr>
            <p:ph idx="1"/>
          </p:nvPr>
        </p:nvSpPr>
        <p:spPr>
          <a:xfrm>
            <a:off x="539750" y="1341438"/>
            <a:ext cx="8229600" cy="3776662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sz="4000" smtClean="0"/>
              <a:t>Speaking activity 7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sz="4000" smtClean="0">
              <a:latin typeface="HY바다L" pitchFamily="18" charset="-127"/>
              <a:ea typeface="HY바다L" pitchFamily="18" charset="-127"/>
            </a:endParaRP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sz="4000" smtClean="0">
                <a:latin typeface="HY바다L" pitchFamily="18" charset="-127"/>
                <a:ea typeface="HY바다L" pitchFamily="18" charset="-127"/>
              </a:rPr>
              <a:t>Debate</a:t>
            </a:r>
            <a:endParaRPr lang="en-US" altLang="ko-KR" sz="3600" smtClean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388" y="260350"/>
            <a:ext cx="8856662" cy="4525963"/>
          </a:xfrm>
        </p:spPr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&lt;Debate&gt; 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</a:t>
            </a:r>
            <a:r>
              <a:rPr lang="en-US" altLang="ko-K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want to agree with </a:t>
            </a:r>
            <a:r>
              <a:rPr lang="en-US" altLang="ko-K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someone</a:t>
            </a:r>
            <a:endParaRPr lang="ko-KR" altLang="ko-K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You're right 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think so, too 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agree with you 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could be right 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That's </a:t>
            </a: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good point 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couldn't agree more 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see what you mean 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That's just what I was thinking 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agree entirely </a:t>
            </a:r>
            <a:endParaRPr lang="ko-KR" altLang="ko-KR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know, that's exactly what I think</a:t>
            </a:r>
            <a:endParaRPr lang="ko-KR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79388" y="188913"/>
            <a:ext cx="8856662" cy="5937250"/>
          </a:xfrm>
        </p:spPr>
        <p:txBody>
          <a:bodyPr/>
          <a:lstStyle/>
          <a:p>
            <a:pPr marL="0" indent="0" latinLnBrk="0">
              <a:buFont typeface="Arial" charset="0"/>
              <a:buNone/>
              <a:defRPr/>
            </a:pPr>
            <a:r>
              <a:rPr lang="en-US" altLang="ko-KR" b="1" dirty="0"/>
              <a:t>When you want to disagree with someone </a:t>
            </a:r>
            <a:endParaRPr lang="en-US" altLang="ko-KR" b="1" dirty="0" smtClean="0"/>
          </a:p>
          <a:p>
            <a:pPr latinLnBrk="0">
              <a:defRPr/>
            </a:pP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That's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the point </a:t>
            </a:r>
            <a:endParaRPr lang="ko-KR" altLang="ko-K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that's quite true, but_____ </a:t>
            </a:r>
            <a:endParaRPr lang="ko-KR" altLang="ko-K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you have a point there, but_____ </a:t>
            </a:r>
            <a:endParaRPr lang="ko-KR" altLang="ko-K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Perhaps, but don't you think that_____ </a:t>
            </a:r>
            <a:endParaRPr lang="ko-KR" altLang="ko-K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see what you mean, but________ </a:t>
            </a:r>
            <a:endParaRPr lang="ko-KR" altLang="ko-K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Don't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you think it would be better..., </a:t>
            </a:r>
            <a:endParaRPr lang="ko-KR" altLang="ko-K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Shouldn't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 consider..., </a:t>
            </a:r>
            <a:endParaRPr lang="ko-KR" altLang="ko-K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 what about..., </a:t>
            </a:r>
            <a:endParaRPr lang="ko-KR" altLang="ko-K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truth of the matter is..., </a:t>
            </a:r>
            <a:endParaRPr lang="ko-KR" altLang="ko-K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atinLnBrk="0">
              <a:defRPr/>
            </a:pPr>
            <a:r>
              <a:rPr lang="en-US" altLang="ko-KR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problem with your point of view is that...</a:t>
            </a:r>
            <a:endParaRPr lang="ko-KR" altLang="ko-KR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Font typeface="Arial" charset="0"/>
              <a:buNone/>
              <a:defRPr/>
            </a:pPr>
            <a:endParaRPr lang="ko-KR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 smtClean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  <a:defRPr/>
            </a:pPr>
            <a:r>
              <a:rPr lang="en-US" altLang="ko-KR" dirty="0" smtClean="0"/>
              <a:t>Moral dilemmas</a:t>
            </a:r>
            <a:endParaRPr lang="en-US" altLang="ko-KR" sz="2000" dirty="0">
              <a:hlinkClick r:id="rId2"/>
            </a:endParaRPr>
          </a:p>
          <a:p>
            <a:pPr>
              <a:defRPr/>
            </a:pPr>
            <a:endParaRPr lang="en-US" altLang="ko-KR" sz="2000" dirty="0" smtClean="0">
              <a:hlinkClick r:id="rId2"/>
            </a:endParaRPr>
          </a:p>
          <a:p>
            <a:pPr marL="0" indent="0">
              <a:buFont typeface="Arial" charset="0"/>
              <a:buNone/>
              <a:defRPr/>
            </a:pPr>
            <a:r>
              <a:rPr lang="en-US" altLang="ko-KR" sz="2000" dirty="0" smtClean="0">
                <a:hlinkClick r:id="rId2"/>
              </a:rPr>
              <a:t>https://www.youtube.com/watch?v=bOpf6KcWYyw</a:t>
            </a:r>
            <a:endParaRPr lang="en-US" altLang="ko-KR" sz="2000" dirty="0" smtClean="0"/>
          </a:p>
          <a:p>
            <a:pPr marL="0" indent="0">
              <a:buFont typeface="Arial" charset="0"/>
              <a:buNone/>
              <a:defRPr/>
            </a:pPr>
            <a:r>
              <a:rPr lang="en-US" altLang="ko-KR" sz="2000" dirty="0" smtClean="0"/>
              <a:t>  </a:t>
            </a:r>
            <a:br>
              <a:rPr lang="en-US" altLang="ko-KR" sz="2000" dirty="0" smtClean="0"/>
            </a:br>
            <a:r>
              <a:rPr lang="en-US" altLang="ko-KR" sz="2000" dirty="0" smtClean="0">
                <a:hlinkClick r:id="rId3"/>
              </a:rPr>
              <a:t>https://www.youtube.com/watch?v=ssSIUVPjDns</a:t>
            </a:r>
            <a:endParaRPr lang="ko-KR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ko-KR" altLang="en-US" smtClean="0"/>
          </a:p>
        </p:txBody>
      </p:sp>
      <p:sp>
        <p:nvSpPr>
          <p:cNvPr id="3075" name="내용 개체 틀 4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sz="4000" smtClean="0"/>
              <a:t>Speaking activity 1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smtClean="0">
                <a:latin typeface="HY바다L" pitchFamily="18" charset="-127"/>
                <a:ea typeface="HY바다L" pitchFamily="18" charset="-127"/>
              </a:rPr>
              <a:t>“</a:t>
            </a:r>
            <a:r>
              <a:rPr lang="en-US" altLang="ko-KR" sz="4000" smtClean="0">
                <a:latin typeface="HY바다L" pitchFamily="18" charset="-127"/>
                <a:ea typeface="HY바다L" pitchFamily="18" charset="-127"/>
              </a:rPr>
              <a:t>If you were the person *** ,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sz="4000" smtClean="0">
                <a:latin typeface="HY바다L" pitchFamily="18" charset="-127"/>
                <a:ea typeface="HY바다L" pitchFamily="18" charset="-127"/>
              </a:rPr>
              <a:t>who would you like to go out with?”</a:t>
            </a:r>
            <a:endParaRPr lang="en-US" altLang="ko-KR" smtClean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내용 개체 틀 4"/>
          <p:cNvSpPr>
            <a:spLocks noGrp="1"/>
          </p:cNvSpPr>
          <p:nvPr>
            <p:ph idx="1"/>
          </p:nvPr>
        </p:nvSpPr>
        <p:spPr>
          <a:xfrm>
            <a:off x="539750" y="476250"/>
            <a:ext cx="8229600" cy="3560763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sz="4000" smtClean="0"/>
              <a:t>Speaking activity 2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smtClean="0"/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sz="3600" smtClean="0">
                <a:latin typeface="HY바다L" pitchFamily="18" charset="-127"/>
                <a:ea typeface="HY바다L" pitchFamily="18" charset="-127"/>
              </a:rPr>
              <a:t>Alibi game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sz="3600" smtClean="0">
              <a:latin typeface="HY바다L" pitchFamily="18" charset="-127"/>
              <a:ea typeface="HY바다L" pitchFamily="18" charset="-127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en-US" altLang="ko-KR" sz="3600" smtClean="0">
                <a:latin typeface="HY바다L" pitchFamily="18" charset="-127"/>
                <a:ea typeface="HY바다L" pitchFamily="18" charset="-127"/>
                <a:cs typeface="Times New Roman" pitchFamily="18" charset="0"/>
              </a:rPr>
              <a:t>Prof. Nam’s son is missing. It happened around 8 o’clock last night. She was at home. Your team members are suspects. You need to prove your alibis. 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sz="3600" smtClean="0">
              <a:latin typeface="HY바다L" pitchFamily="18" charset="-127"/>
              <a:ea typeface="HY바다L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그림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650" y="1412875"/>
            <a:ext cx="7561263" cy="5014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직사각형 2"/>
          <p:cNvSpPr>
            <a:spLocks noChangeArrowheads="1"/>
          </p:cNvSpPr>
          <p:nvPr/>
        </p:nvSpPr>
        <p:spPr bwMode="auto">
          <a:xfrm>
            <a:off x="1570038" y="0"/>
            <a:ext cx="6149975" cy="120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2800"/>
              <a:t>Speaking activity 3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en-US" altLang="ko-KR" sz="2400">
                <a:solidFill>
                  <a:srgbClr val="000000"/>
                </a:solidFill>
                <a:latin typeface="HY바다L" pitchFamily="18" charset="-127"/>
                <a:ea typeface="HY바다L" pitchFamily="18" charset="-127"/>
              </a:rPr>
              <a:t>A dialogue between the man and the woman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내용 개체 틀 4"/>
          <p:cNvSpPr>
            <a:spLocks noGrp="1"/>
          </p:cNvSpPr>
          <p:nvPr>
            <p:ph idx="1"/>
          </p:nvPr>
        </p:nvSpPr>
        <p:spPr>
          <a:xfrm>
            <a:off x="468313" y="476250"/>
            <a:ext cx="8229600" cy="1296988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r>
              <a:rPr lang="en-US" altLang="ko-KR" smtClean="0"/>
              <a:t>Speaking activity 4: </a:t>
            </a:r>
            <a:r>
              <a:rPr lang="en-US" altLang="ko-KR" smtClean="0">
                <a:latin typeface="Times New Roman" pitchFamily="18" charset="0"/>
                <a:cs typeface="Times New Roman" pitchFamily="18" charset="0"/>
              </a:rPr>
              <a:t>Jigsaw activity </a:t>
            </a:r>
          </a:p>
          <a:p>
            <a:pPr marL="0" indent="0" algn="ctr" eaLnBrk="1" hangingPunct="1">
              <a:buFont typeface="Arial" charset="0"/>
              <a:buNone/>
            </a:pPr>
            <a:r>
              <a:rPr lang="en-US" altLang="ko-KR" sz="2800" smtClean="0">
                <a:latin typeface="HY바다L" pitchFamily="18" charset="-127"/>
                <a:ea typeface="HY바다L" pitchFamily="18" charset="-127"/>
                <a:cs typeface="Times New Roman" pitchFamily="18" charset="0"/>
              </a:rPr>
              <a:t>(only one member can see this picture)</a:t>
            </a:r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313" y="1700213"/>
            <a:ext cx="3600450" cy="472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4313" y="1196975"/>
            <a:ext cx="3546475" cy="4352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59038" y="1484313"/>
            <a:ext cx="3625850" cy="435133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27313" y="1368425"/>
            <a:ext cx="3240087" cy="41576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내용 개체 틀 4"/>
          <p:cNvSpPr>
            <a:spLocks noGrp="1"/>
          </p:cNvSpPr>
          <p:nvPr>
            <p:ph idx="1"/>
          </p:nvPr>
        </p:nvSpPr>
        <p:spPr>
          <a:xfrm>
            <a:off x="457200" y="765175"/>
            <a:ext cx="8229600" cy="5360988"/>
          </a:xfrm>
        </p:spPr>
        <p:txBody>
          <a:bodyPr/>
          <a:lstStyle/>
          <a:p>
            <a:pPr marL="0" indent="0" algn="ctr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ko-KR" smtClean="0"/>
              <a:t>Speaking activity 5</a:t>
            </a:r>
          </a:p>
          <a:p>
            <a:pPr marL="0" indent="0" algn="ctr" eaLnBrk="1" hangingPunct="1">
              <a:lnSpc>
                <a:spcPct val="150000"/>
              </a:lnSpc>
              <a:buFont typeface="Arial" charset="0"/>
              <a:buNone/>
            </a:pPr>
            <a:r>
              <a:rPr lang="en-US" altLang="ko-KR" smtClean="0">
                <a:latin typeface="HY바다L" pitchFamily="18" charset="-127"/>
                <a:ea typeface="HY바다L" pitchFamily="18" charset="-127"/>
                <a:cs typeface="Times New Roman" pitchFamily="18" charset="0"/>
              </a:rPr>
              <a:t>Fortunately, Unfortunately</a:t>
            </a:r>
          </a:p>
          <a:p>
            <a:pPr marL="0" indent="0" algn="ctr" eaLnBrk="1" hangingPunct="1">
              <a:buFont typeface="Arial" charset="0"/>
              <a:buNone/>
            </a:pPr>
            <a:endParaRPr lang="en-US" altLang="ko-KR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eaLnBrk="1" hangingPunct="1">
              <a:buFont typeface="Arial" charset="0"/>
              <a:buNone/>
            </a:pPr>
            <a:r>
              <a:rPr lang="en-US" altLang="ko-KR" smtClean="0">
                <a:latin typeface="Times New Roman" pitchFamily="18" charset="0"/>
                <a:cs typeface="Times New Roman" pitchFamily="18" charset="0"/>
              </a:rPr>
              <a:t> A fun, story telling game where players alternately add turn-for-the-worse and turn-for-the-better plot twists to the story. Seeing where these stories go is hilarious! No supplies needed!!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292</Words>
  <Application>Microsoft Office PowerPoint</Application>
  <PresentationFormat>화면 슬라이드 쇼(4:3)</PresentationFormat>
  <Paragraphs>55</Paragraphs>
  <Slides>14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21" baseType="lpstr">
      <vt:lpstr>맑은 고딕</vt:lpstr>
      <vt:lpstr>굴림</vt:lpstr>
      <vt:lpstr>Arial</vt:lpstr>
      <vt:lpstr>Times New Roman</vt:lpstr>
      <vt:lpstr>HY바다L</vt:lpstr>
      <vt:lpstr>Monotype Corsiva</vt:lpstr>
      <vt:lpstr>Office 테마</vt:lpstr>
      <vt:lpstr>Chapter 9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com</dc:creator>
  <cp:lastModifiedBy>com</cp:lastModifiedBy>
  <cp:revision>17</cp:revision>
  <dcterms:created xsi:type="dcterms:W3CDTF">2016-09-13T05:30:10Z</dcterms:created>
  <dcterms:modified xsi:type="dcterms:W3CDTF">2018-05-29T04:52:38Z</dcterms:modified>
</cp:coreProperties>
</file>