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D77A-75C7-4D24-8E81-7FC6ACE6981F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F9B36-D6DA-48D1-BF0D-7AE2D917FF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21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C348-C469-4D45-8D1A-BB2A34763096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FFCF-7FA6-441E-B003-AD7AC19C64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65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D5DE-5202-4BA5-9D5B-C0B1B746F800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DE19-661C-4079-B2A2-7EEDB56A37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5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B34A3-91FF-4649-8F12-75BCF514EDE7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AFEA7-8BD1-4678-B3C3-EFA8679902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74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B83D-D44E-42B6-AA99-3E1CD9154482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96D00-180C-42DD-BB9B-FD28696132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69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4113-DCFC-4274-8159-B26798233449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168F-3C43-4450-84CD-0CA2DEE808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901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3AEB-E230-4EAB-B0C4-DDBD3C31160B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8EC8-1C83-4CA4-99FF-9836E46133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66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3A1B-D993-4D6B-BD53-331AAF7FE6B3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D3E1-5D90-4F44-BAAB-7E02207415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70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42C1-AF1C-49C8-AF31-D56256972730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90ACA-CBC5-4DCD-9CB3-71FB07DEB8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27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C9A2-1942-490D-A761-DC9C097BB547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9217D-517D-4B60-9B08-2650C11EE1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70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DEEA-731D-4278-A3BA-1348F631CE24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DACD8-2107-4799-A449-9A4FD1C8CD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74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72EF26-3162-46B0-ABEC-E049C31C5B25}" type="datetimeFigureOut">
              <a:rPr lang="ko-KR" altLang="en-US"/>
              <a:pPr>
                <a:defRPr/>
              </a:pPr>
              <a:t>2018-05-23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D6A2B1-02ED-469C-AA58-3C7E579878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내용 개체 틀 4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210050"/>
          </a:xfrm>
        </p:spPr>
        <p:txBody>
          <a:bodyPr/>
          <a:lstStyle/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Week 12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Analyzing discourse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Hymes’s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framework for the analysis of communicative events (see Example 16, p.373)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Why do we need the “ethnography of speaking” approach? (p.375)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8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107504" y="1916113"/>
            <a:ext cx="90010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advantages and disadvantages of an insider/outsider’s evaluation of discourse (pp.376-377)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0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107504" y="1916113"/>
            <a:ext cx="8928992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Do we need to include turn-taking behavior, hesitations, pauses, and paralinguistic behavior in the conversation analysis? 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(see Example 19, p.379)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89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“contextualization cues” (p.380) and the examples (p.381)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7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179512" y="1916113"/>
            <a:ext cx="8856984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Read Examples 24 and discuss the misinterpretation of contextualization cues (p.382).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Any more examples?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14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107504" y="1916113"/>
            <a:ext cx="8579296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Do you think schemas or frames are culture-bound? (see Example 25, p.382)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3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Exercise 14: Identify possible adjacency pairs (p.384)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5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signals that a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dispreferred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response is coming next in Example 29 (p.385)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6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Read Example 37 and discuss interruptions and overlaps in your culture (p.391)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What does the example 2 mean? (p.364)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What does pragmatics entail? (p.365)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179512" y="1916113"/>
            <a:ext cx="8856984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Explain Grice’s four conversational maxims (p.365).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Do we always follow the maxims? 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If not, provide examples (p.366)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Do the maxims apply in all cultures? 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If not, provide examples (p.366)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179512" y="1916113"/>
            <a:ext cx="8928992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Lakoff’s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three rules of politeness. 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Which one expresses the positive/negative politeness? (p.367)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Identify patterns of minimal feedback or back-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channelling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in your culture.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Discuss criticism over western bias in politeness in Asian cultures (see Example 11, p.369) 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Compare Example 12 and 13 with your culture (p.370)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311</Words>
  <Application>Microsoft Office PowerPoint</Application>
  <PresentationFormat>화면 슬라이드 쇼(4:3)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맑은 고딕</vt:lpstr>
      <vt:lpstr>굴림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12</cp:revision>
  <dcterms:created xsi:type="dcterms:W3CDTF">2016-09-13T05:30:10Z</dcterms:created>
  <dcterms:modified xsi:type="dcterms:W3CDTF">2018-05-23T06:09:40Z</dcterms:modified>
</cp:coreProperties>
</file>