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3BE3-6D44-4219-8E5A-AAA5EDA828BE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CAA8-4E3B-4E4A-AA70-713291A63A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55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6AB21-4982-4189-A240-47DDAC0D178A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210D5-DF86-4B59-80E4-711A619F89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13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6538-EE87-4780-8D1F-3C632F8F4AC2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FBCBB-5A19-4A54-B5DD-8E8CDC501B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37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1A152-99E5-461D-9687-D0F66CBD949F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365E-B1F7-4BC4-97E6-BF53C799A1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73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5ED8A-1C6E-44BE-8356-7121A2F1C059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5087-9E17-4318-9079-956CDB67F0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58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1E60F-4B3F-434C-BFEA-01C75A4E6D3D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C2F2-FA9F-45DD-B0EE-3E90364723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72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6C2E-699A-4B03-A9AA-F0A735B4010F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4967F-D48C-405E-A15B-4DE1AB075B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33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FE37-029E-46D0-9271-8172156DDF6E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B2A6-3765-4437-8E0C-2E7AB29A31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41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9B4F-59A3-4DE2-A9EB-FA09CD7B84D6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CD77-D749-4439-9CCF-07495E617C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41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CFF63-234A-43DB-A9A5-68496D7FB7E1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1F91-7E16-4FF1-A9C8-F4987E7EA9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6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283A-E334-444D-BFF4-D5E472EDEB36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FF19-9B7C-49E2-ABC9-E4717753B9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61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A3455A-64C6-4FFF-8218-5DC3DD453BDA}" type="datetimeFigureOut">
              <a:rPr lang="ko-KR" altLang="en-US"/>
              <a:pPr>
                <a:defRPr/>
              </a:pPr>
              <a:t>2018-05-31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C428E6-61A8-41E1-9DAD-D6C0519648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내용 개체 틀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Week 13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Speech acts</a:t>
            </a:r>
            <a:endParaRPr lang="en-US" altLang="ko-KR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What are the five steps (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Olshtain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&amp; Cohen 1991) of the planning and implementation of lessons on speech acts (pp.413-414)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en-US" altLang="ko-KR" dirty="0" smtClean="0"/>
              <a:t>Week 14- Presentation</a:t>
            </a:r>
          </a:p>
          <a:p>
            <a:pPr algn="ctr">
              <a:buFont typeface="Wingdings" panose="05000000000000000000" pitchFamily="2" charset="2"/>
              <a:buChar char="ü"/>
            </a:pPr>
            <a:endParaRPr lang="en-US" altLang="ko-KR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altLang="ko-KR" dirty="0" smtClean="0"/>
              <a:t>Week 15- Final exam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5626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Explain Speech acts (p.384)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Explain sociocultural ability (p.388)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What are the methods for collection speech act data? (pp.389-390)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What are the advantages and disadvantages of naturally occurring data? (p.391)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Verbal report interviews (p.395)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Do people from different cultures perceive the same speech act differently? (p.397)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내용 개체 틀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Previous research</a:t>
            </a:r>
          </a:p>
          <a:p>
            <a:pPr marL="0" indent="0" eaLnBrk="1" hangingPunct="1">
              <a:buNone/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Apologies (pp.398-400)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Refusals (pp.400-402)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Rejections (p.402)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Compliments (pp.402-403)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Complaints (pp.403-404)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Requests (p.405)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Q:</a:t>
            </a:r>
          </a:p>
          <a:p>
            <a:pPr marL="0" indent="0" algn="ctr" eaLnBrk="1" hangingPunct="1">
              <a:buNone/>
            </a:pP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Previous research concerning the acquisition of speech acts- Do we need to teach speech acts? (pp.407-411)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156</Words>
  <Application>Microsoft Office PowerPoint</Application>
  <PresentationFormat>화면 슬라이드 쇼(4:3)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굴림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12</cp:revision>
  <dcterms:created xsi:type="dcterms:W3CDTF">2016-09-13T05:30:10Z</dcterms:created>
  <dcterms:modified xsi:type="dcterms:W3CDTF">2018-05-31T01:02:12Z</dcterms:modified>
</cp:coreProperties>
</file>