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3" r:id="rId4"/>
    <p:sldId id="272" r:id="rId5"/>
    <p:sldId id="27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Chapter </a:t>
            </a:r>
            <a:r>
              <a:rPr lang="en-US" altLang="ko-KR" sz="3600" dirty="0" smtClean="0">
                <a:latin typeface="Monotype Corsiva" pitchFamily="66" charset="0"/>
              </a:rPr>
              <a:t>5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Intrinsic motivation in the classroom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2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 smtClean="0">
                <a:latin typeface="Monotype Corsiva" pitchFamily="66" charset="0"/>
              </a:rPr>
              <a:t>Integrative vs. instrumental orientation </a:t>
            </a:r>
            <a:r>
              <a:rPr lang="en-US" altLang="ko-KR" sz="3600" dirty="0" smtClean="0">
                <a:latin typeface="Monotype Corsiva" pitchFamily="66" charset="0"/>
              </a:rPr>
              <a:t>(p.88)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5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 smtClean="0">
                <a:latin typeface="Monotype Corsiva" pitchFamily="66" charset="0"/>
              </a:rPr>
              <a:t>Intrinsic vs. extrinsic motivation </a:t>
            </a:r>
            <a:r>
              <a:rPr lang="en-US" altLang="ko-KR" sz="3600" dirty="0" smtClean="0">
                <a:latin typeface="Monotype Corsiva" pitchFamily="66" charset="0"/>
              </a:rPr>
              <a:t>(p.88)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2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116632"/>
            <a:ext cx="8686800" cy="643656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 smtClean="0">
                <a:latin typeface="Monotype Corsiva" pitchFamily="66" charset="0"/>
              </a:rPr>
              <a:t>Discuss ways to promote intrinsic motivation in educational institutions (p.91)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0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HY바다L" panose="02030600000101010101" pitchFamily="18" charset="-127"/>
                <a:ea typeface="HY바다L" panose="02030600000101010101" pitchFamily="18" charset="-127"/>
              </a:rPr>
              <a:t>Micro-teaching</a:t>
            </a:r>
            <a:endParaRPr lang="ko-KR" altLang="en-US" sz="4000" dirty="0">
              <a:latin typeface="HY바다L" panose="02030600000101010101" pitchFamily="18" charset="-127"/>
              <a:ea typeface="HY바다L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162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42</Words>
  <Application>Microsoft Office PowerPoint</Application>
  <PresentationFormat>화면 슬라이드 쇼(4:3)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13</cp:revision>
  <dcterms:created xsi:type="dcterms:W3CDTF">2018-09-03T05:59:20Z</dcterms:created>
  <dcterms:modified xsi:type="dcterms:W3CDTF">2019-04-30T03:23:59Z</dcterms:modified>
</cp:coreProperties>
</file>