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59" r:id="rId4"/>
    <p:sldId id="273" r:id="rId5"/>
    <p:sldId id="271" r:id="rId6"/>
    <p:sldId id="272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978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4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649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075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756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635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2019-03-25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2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2019-03-25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093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2019-03-25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43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225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743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09E7E-6C9E-45D6-A73B-EDFBA08EAD8C}" type="datetimeFigureOut">
              <a:rPr lang="ko-KR" altLang="en-US" smtClean="0"/>
              <a:t>2019-03-25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30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can we achieve “communicative goals” in class?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Communicative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Competence (p.79)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431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내용 개체 틀 4"/>
          <p:cNvSpPr>
            <a:spLocks noGrp="1"/>
          </p:cNvSpPr>
          <p:nvPr>
            <p:ph idx="1"/>
          </p:nvPr>
        </p:nvSpPr>
        <p:spPr>
          <a:xfrm>
            <a:off x="228600" y="260350"/>
            <a:ext cx="8686800" cy="6292850"/>
          </a:xfrm>
        </p:spPr>
        <p:txBody>
          <a:bodyPr rtlCol="0"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ko-KR" sz="3600" b="1" dirty="0" smtClean="0">
                <a:latin typeface="Monotype Corsiva" pitchFamily="66" charset="0"/>
              </a:rPr>
              <a:t>Communicative Competence (</a:t>
            </a:r>
            <a:r>
              <a:rPr lang="en-US" altLang="ko-KR" sz="3600" b="1" dirty="0" err="1" smtClean="0">
                <a:latin typeface="Monotype Corsiva" pitchFamily="66" charset="0"/>
              </a:rPr>
              <a:t>Canale</a:t>
            </a:r>
            <a:r>
              <a:rPr lang="en-US" altLang="ko-KR" sz="3600" b="1" dirty="0" smtClean="0">
                <a:latin typeface="Monotype Corsiva" pitchFamily="66" charset="0"/>
              </a:rPr>
              <a:t> and Swain, 1980) </a:t>
            </a:r>
            <a:endParaRPr lang="ko-KR" altLang="en-US" sz="3600" b="1" dirty="0" smtClean="0">
              <a:latin typeface="Monotype Corsiva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altLang="ko-KR" sz="1800" dirty="0" smtClean="0">
              <a:latin typeface="Monotype Corsiva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altLang="ko-K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Grammatical competence</a:t>
            </a:r>
            <a:r>
              <a:rPr lang="en-US" altLang="ko-KR" sz="2800" dirty="0" smtClean="0">
                <a:latin typeface="Monotype Corsiva" pitchFamily="66" charset="0"/>
              </a:rPr>
              <a:t>: words and rules 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ko-KR" sz="2000" dirty="0" smtClean="0"/>
              <a:t>	What words do I use? How do I put them into phrases and sentences?</a:t>
            </a:r>
            <a:endParaRPr lang="en-US" altLang="ko-KR" sz="2000" dirty="0" smtClean="0">
              <a:latin typeface="Monotype Corsiva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altLang="ko-K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Sociolinguistic competence</a:t>
            </a:r>
            <a:r>
              <a:rPr lang="en-US" altLang="ko-KR" sz="2800" dirty="0" smtClean="0">
                <a:latin typeface="Monotype Corsiva" pitchFamily="66" charset="0"/>
              </a:rPr>
              <a:t>: appropriateness 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ko-KR" sz="2000" dirty="0" smtClean="0"/>
              <a:t>	Which words and phrases fit this setting and this topic? How can I express a specific attitude (courtesy, authority, friendliness, respect) when I need to? How do I know what attitude another person is expressing? </a:t>
            </a:r>
            <a:endParaRPr lang="en-US" altLang="ko-KR" sz="2000" dirty="0" smtClean="0">
              <a:latin typeface="Monotype Corsiva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altLang="ko-K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Strategic competence</a:t>
            </a:r>
            <a:r>
              <a:rPr lang="en-US" altLang="ko-KR" sz="2800" dirty="0" smtClean="0">
                <a:latin typeface="Monotype Corsiva" pitchFamily="66" charset="0"/>
              </a:rPr>
              <a:t>: appropriate use of communication strategies 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ko-KR" sz="2000" dirty="0" smtClean="0"/>
              <a:t>	How can I express my ideas if I don’t know the name of something or the right verb form to use? </a:t>
            </a:r>
            <a:endParaRPr lang="en-US" altLang="ko-KR" sz="2000" dirty="0" smtClean="0">
              <a:latin typeface="Monotype Corsiva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altLang="ko-K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Discourse competence </a:t>
            </a:r>
            <a:r>
              <a:rPr lang="en-US" altLang="ko-KR" sz="2800" dirty="0" smtClean="0">
                <a:latin typeface="Monotype Corsiva" pitchFamily="66" charset="0"/>
              </a:rPr>
              <a:t>(Canale,1983)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ko-KR" sz="2000" dirty="0" smtClean="0"/>
              <a:t>	Cohesion/ Coherence ---How are words, phrases and sentences put together to create conversations, speeches, email messages, newspaper articles? </a:t>
            </a:r>
            <a:endParaRPr lang="en-US" altLang="ko-KR" sz="2000" dirty="0" smtClean="0">
              <a:latin typeface="Monotype Corsiva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altLang="ko-KR" sz="2800" dirty="0" smtClean="0"/>
          </a:p>
        </p:txBody>
      </p:sp>
    </p:spTree>
    <p:extLst>
      <p:ext uri="{BB962C8B-B14F-4D97-AF65-F5344CB8AC3E}">
        <p14:creationId xmlns:p14="http://schemas.microsoft.com/office/powerpoint/2010/main" val="422028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characteristics of  CLT? (p.46)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643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differences between ALM and CLT? (p.49)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509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ko-KR" dirty="0" smtClean="0">
                <a:latin typeface="Monotype Corsiva" pitchFamily="66" charset="0"/>
              </a:rPr>
              <a:t>Common misconceptions concerning the meaning of CLT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§"/>
            </a:pPr>
            <a:endParaRPr lang="en-US" altLang="ko-KR" sz="1400" dirty="0" smtClean="0"/>
          </a:p>
          <a:p>
            <a:pPr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teaching grammar, </a:t>
            </a:r>
          </a:p>
          <a:p>
            <a:pPr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only speaking, </a:t>
            </a:r>
          </a:p>
          <a:p>
            <a:pPr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expecting too much from teachers</a:t>
            </a:r>
          </a:p>
          <a:p>
            <a:pPr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Fluency at the expense of accuracy</a:t>
            </a:r>
          </a:p>
          <a:p>
            <a:pPr eaLnBrk="1" hangingPunct="1">
              <a:lnSpc>
                <a:spcPct val="200000"/>
              </a:lnSpc>
              <a:buFont typeface="Wingdings 2" pitchFamily="18" charset="2"/>
              <a:buNone/>
            </a:pPr>
            <a:endParaRPr lang="ko-KR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004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내용 개체 틀 4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43656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US" altLang="ko-KR" sz="2600" dirty="0" smtClean="0">
                <a:latin typeface="Monotype Corsiva" pitchFamily="66" charset="0"/>
              </a:rPr>
              <a:t>In an ideal communicative language teaching…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altLang="ko-KR" sz="2400" dirty="0" smtClean="0"/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altLang="ko-KR" sz="2400" dirty="0" smtClean="0"/>
              <a:t>Classroom goals are focused on </a:t>
            </a:r>
            <a:r>
              <a:rPr lang="en-US" altLang="ko-K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all</a:t>
            </a:r>
            <a:r>
              <a:rPr lang="en-US" altLang="ko-K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2400" dirty="0" smtClean="0"/>
              <a:t>of the components of communicative competence.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altLang="ko-KR" sz="2400" dirty="0" smtClean="0"/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altLang="ko-KR" sz="2400" dirty="0" smtClean="0"/>
              <a:t>Language techniques are designed to engage learners in the </a:t>
            </a:r>
            <a:r>
              <a:rPr lang="en-US" altLang="ko-K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pragmatic, authentic, functional </a:t>
            </a:r>
            <a:r>
              <a:rPr lang="en-US" altLang="ko-KR" sz="2400" dirty="0" smtClean="0"/>
              <a:t>use of language for meaningful purposes.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altLang="ko-KR" sz="2400" dirty="0" smtClean="0"/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altLang="ko-K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Fluency and accuracy are seen as complementary principles </a:t>
            </a:r>
            <a:r>
              <a:rPr lang="en-US" altLang="ko-KR" sz="2400" dirty="0" smtClean="0"/>
              <a:t>underlying communicative techniques.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altLang="ko-KR" sz="2400" dirty="0" smtClean="0"/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altLang="ko-KR" sz="2400" dirty="0" smtClean="0"/>
              <a:t>Students ultimately have to </a:t>
            </a:r>
            <a:r>
              <a:rPr lang="en-US" altLang="ko-K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use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en-US" altLang="ko-KR" sz="2400" dirty="0" smtClean="0"/>
              <a:t>the language, productively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ko-KR" sz="2400" dirty="0" smtClean="0"/>
              <a:t>	and receptively (Brown, 1994, p. 245)</a:t>
            </a:r>
            <a:endParaRPr lang="ko-KR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9408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148</Words>
  <Application>Microsoft Office PowerPoint</Application>
  <PresentationFormat>화면 슬라이드 쇼(4:3)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com</dc:creator>
  <cp:lastModifiedBy>com</cp:lastModifiedBy>
  <cp:revision>7</cp:revision>
  <dcterms:created xsi:type="dcterms:W3CDTF">2018-09-03T05:59:20Z</dcterms:created>
  <dcterms:modified xsi:type="dcterms:W3CDTF">2019-03-25T04:22:10Z</dcterms:modified>
</cp:coreProperties>
</file>