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6" r:id="rId4"/>
    <p:sldId id="259" r:id="rId5"/>
    <p:sldId id="277" r:id="rId6"/>
    <p:sldId id="262" r:id="rId7"/>
    <p:sldId id="263" r:id="rId8"/>
  </p:sldIdLst>
  <p:sldSz cx="9144000" cy="6858000" type="letter"/>
  <p:notesSz cx="6950075" cy="9236075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32" autoAdjust="0"/>
  </p:normalViewPr>
  <p:slideViewPr>
    <p:cSldViewPr>
      <p:cViewPr>
        <p:scale>
          <a:sx n="88" d="100"/>
          <a:sy n="88" d="100"/>
        </p:scale>
        <p:origin x="-23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24" y="-96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16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77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6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4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4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/>
          <a:lstStyle/>
          <a:p>
            <a:pPr>
              <a:spcBef>
                <a:spcPct val="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5E201B-3D10-4FBE-87A5-56495DAC1540}" type="slidenum">
              <a:rPr lang="en-US" altLang="ko-KR">
                <a:latin typeface="Calibri" pitchFamily="34" charset="0"/>
                <a:ea typeface="굴림" charset="-127"/>
              </a:rPr>
              <a:pPr/>
              <a:t>1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/>
          <a:lstStyle/>
          <a:p>
            <a:pPr>
              <a:spcBef>
                <a:spcPct val="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1DCE41-B15E-4EE8-8D3A-6ED0BFE6C6F9}" type="slidenum">
              <a:rPr lang="en-US" altLang="ko-KR">
                <a:latin typeface="Calibri" pitchFamily="34" charset="0"/>
                <a:ea typeface="굴림" charset="-127"/>
              </a:rPr>
              <a:pPr/>
              <a:t>2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/>
          <a:lstStyle/>
          <a:p>
            <a:pPr>
              <a:spcBef>
                <a:spcPct val="0"/>
              </a:spcBef>
            </a:pPr>
            <a:r>
              <a:rPr lang="en-US" altLang="ko-KR" dirty="0" smtClean="0">
                <a:ea typeface="굴림" charset="-127"/>
              </a:rPr>
              <a:t> 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AB54A5-CFCC-4AC4-9D33-B9A686E8E695}" type="slidenum">
              <a:rPr lang="en-US" altLang="ko-KR">
                <a:latin typeface="Calibri" pitchFamily="34" charset="0"/>
                <a:ea typeface="굴림" charset="-127"/>
              </a:rPr>
              <a:pPr/>
              <a:t>3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/>
          <a:lstStyle/>
          <a:p>
            <a:pPr>
              <a:spcBef>
                <a:spcPct val="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5975D3-87A5-45BF-B5BB-4676F66E0A13}" type="slidenum">
              <a:rPr lang="en-US" altLang="ko-KR">
                <a:latin typeface="Calibri" pitchFamily="34" charset="0"/>
                <a:ea typeface="굴림" charset="-127"/>
              </a:rPr>
              <a:pPr/>
              <a:t>4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/>
          <a:lstStyle/>
          <a:p>
            <a:pPr>
              <a:spcBef>
                <a:spcPct val="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F3277F-D68A-4385-A9DF-DF2BDECA4B98}" type="slidenum">
              <a:rPr lang="en-US" altLang="ko-KR">
                <a:latin typeface="Calibri" pitchFamily="34" charset="0"/>
                <a:ea typeface="굴림" charset="-127"/>
              </a:rPr>
              <a:pPr/>
              <a:t>5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lIns="92172" tIns="46086" rIns="92172" bIns="46086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24BADF-4EAC-4E98-9F0D-33CE9DF2FF71}" type="slidenum">
              <a:rPr lang="en-US" altLang="ko-KR">
                <a:latin typeface="Calibri" pitchFamily="34" charset="0"/>
                <a:ea typeface="굴림" charset="-127"/>
              </a:rPr>
              <a:pPr/>
              <a:t>6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72" tIns="46086" rIns="92172" bIns="46086"/>
          <a:lstStyle/>
          <a:p>
            <a:pPr>
              <a:spcBef>
                <a:spcPct val="0"/>
              </a:spcBef>
            </a:pPr>
            <a:endParaRPr lang="en-US" altLang="ko-KR" dirty="0" smtClean="0">
              <a:ea typeface="굴림" charset="-127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8AE8CE-B4C9-43C4-A6B4-AAD18A9A8E15}" type="slidenum">
              <a:rPr lang="en-US" altLang="ko-KR">
                <a:latin typeface="Calibri" pitchFamily="34" charset="0"/>
                <a:ea typeface="굴림" charset="-127"/>
              </a:rPr>
              <a:pPr/>
              <a:t>7</a:t>
            </a:fld>
            <a:endParaRPr lang="en-US" altLang="ko-KR">
              <a:latin typeface="Calibri" pitchFamily="34" charset="0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8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 Same Side Corner Rectangle 9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1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10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338"/>
          </a:xfrm>
        </p:spPr>
        <p:txBody>
          <a:bodyPr/>
          <a:lstStyle>
            <a:lvl1pPr>
              <a:defRPr/>
            </a:lvl1pPr>
          </a:lstStyle>
          <a:p>
            <a:fld id="{0F5A3415-1827-4114-BA27-9B3A0D96912A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338"/>
          </a:xfrm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338"/>
          </a:xfrm>
        </p:spPr>
        <p:txBody>
          <a:bodyPr/>
          <a:lstStyle>
            <a:lvl1pPr>
              <a:defRPr/>
            </a:lvl1pPr>
          </a:lstStyle>
          <a:p>
            <a:fld id="{C88AE7E9-D6BD-4C60-A166-FA5C4513FA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2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6F95B-4B68-491D-8689-569FEA728525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B15FE-C60A-4E05-82E7-A2688F5166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874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8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9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941E7-0543-484A-877E-A80900F44D9D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2F014-8895-4059-85F3-540AE24477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884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45615-9BC8-4171-9401-0935379D5DB3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EA2AA-F80D-42FE-A093-F69BFFD3ADB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838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8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 Same Side Corner Rectangle 9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1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93D96-D4B9-4FCE-B5EF-19C9BF2C2DC2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9961A-AC95-4E39-BB94-C6C2DCC51D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06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93202-5357-457A-A463-655BBCE88CD4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DD153-E1EB-43DB-93B0-6EC201D3C3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0844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3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149" indent="0">
              <a:buNone/>
              <a:defRPr sz="2000" b="1"/>
            </a:lvl2pPr>
            <a:lvl3pPr marL="914299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7" indent="0">
              <a:buNone/>
              <a:defRPr sz="1600" b="1"/>
            </a:lvl6pPr>
            <a:lvl7pPr marL="2742896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3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149" indent="0">
              <a:buNone/>
              <a:defRPr sz="2000" b="1"/>
            </a:lvl2pPr>
            <a:lvl3pPr marL="914299" indent="0">
              <a:buNone/>
              <a:defRPr sz="1800" b="1"/>
            </a:lvl3pPr>
            <a:lvl4pPr marL="1371448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7" indent="0">
              <a:buNone/>
              <a:defRPr sz="1600" b="1"/>
            </a:lvl6pPr>
            <a:lvl7pPr marL="2742896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3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CC6179-5D8A-4910-8F4F-09665F3DDFC7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B83C6-108E-47C6-9C86-233916C8B6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099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9C4BA-AF8E-49A5-A09D-F9D3E8223620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41FA6-9253-4079-A5E4-0C6B44354B4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945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9DB8D-B35E-4D90-8F29-DB8B2212F222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3" name="Rectangl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Rectangl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94587-B195-4861-8096-0A9B303C22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8541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8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9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" name="Rectangle 10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149" indent="0">
              <a:buNone/>
              <a:defRPr sz="1200"/>
            </a:lvl2pPr>
            <a:lvl3pPr marL="914299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7" indent="0">
              <a:buNone/>
              <a:defRPr sz="900"/>
            </a:lvl6pPr>
            <a:lvl7pPr marL="2742896" indent="0">
              <a:buNone/>
              <a:defRPr sz="900"/>
            </a:lvl7pPr>
            <a:lvl8pPr marL="3200044" indent="0">
              <a:buNone/>
              <a:defRPr sz="900"/>
            </a:lvl8pPr>
            <a:lvl9pPr marL="36571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4DF2C-9B4E-4144-8942-E269B2B852C8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10" name="Rectangl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11" name="Rectangl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F44D-A915-4BD2-AB4D-E4BF9163780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5967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8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ko-KR" altLang="ko-KR">
              <a:solidFill>
                <a:srgbClr val="FFFFFF"/>
              </a:solidFill>
            </a:endParaRPr>
          </a:p>
        </p:txBody>
      </p:sp>
      <p:cxnSp>
        <p:nvCxnSpPr>
          <p:cNvPr id="8" name="Straight Connector 11"/>
          <p:cNvCxnSpPr/>
          <p:nvPr/>
        </p:nvCxnSpPr>
        <p:spPr>
          <a:xfrm>
            <a:off x="228600" y="6529388"/>
            <a:ext cx="8686800" cy="1587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9" indent="0">
              <a:buNone/>
              <a:defRPr sz="2400"/>
            </a:lvl3pPr>
            <a:lvl4pPr marL="1371448" indent="0">
              <a:buNone/>
              <a:defRPr sz="2000"/>
            </a:lvl4pPr>
            <a:lvl5pPr marL="1828597" indent="0">
              <a:buNone/>
              <a:defRPr sz="2000"/>
            </a:lvl5pPr>
            <a:lvl6pPr marL="2285747" indent="0">
              <a:buNone/>
              <a:defRPr sz="2000"/>
            </a:lvl6pPr>
            <a:lvl7pPr marL="2742896" indent="0">
              <a:buNone/>
              <a:defRPr sz="2000"/>
            </a:lvl7pPr>
            <a:lvl8pPr marL="3200044" indent="0">
              <a:buNone/>
              <a:defRPr sz="2000"/>
            </a:lvl8pPr>
            <a:lvl9pPr marL="365719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149" indent="0">
              <a:buNone/>
              <a:defRPr sz="1200"/>
            </a:lvl2pPr>
            <a:lvl3pPr marL="914299" indent="0">
              <a:buNone/>
              <a:defRPr sz="1000"/>
            </a:lvl3pPr>
            <a:lvl4pPr marL="1371448" indent="0">
              <a:buNone/>
              <a:defRPr sz="900"/>
            </a:lvl4pPr>
            <a:lvl5pPr marL="1828597" indent="0">
              <a:buNone/>
              <a:defRPr sz="900"/>
            </a:lvl5pPr>
            <a:lvl6pPr marL="2285747" indent="0">
              <a:buNone/>
              <a:defRPr sz="900"/>
            </a:lvl6pPr>
            <a:lvl7pPr marL="2742896" indent="0">
              <a:buNone/>
              <a:defRPr sz="900"/>
            </a:lvl7pPr>
            <a:lvl8pPr marL="3200044" indent="0">
              <a:buNone/>
              <a:defRPr sz="900"/>
            </a:lvl8pPr>
            <a:lvl9pPr marL="365719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1A81-615B-495D-AC6F-3FCDB7B6BDA1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10" name="Rectangl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11" name="Rectangl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AEFAB-9380-4E24-AD23-145C1358AD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6153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534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1450"/>
            <a:ext cx="2133600" cy="319088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ea typeface="굴림" charset="-127"/>
              </a:defRPr>
            </a:lvl1pPr>
          </a:lstStyle>
          <a:p>
            <a:fld id="{72934A54-D18A-40E1-8448-C5E40C9FCD7C}" type="datetimeFigureOut">
              <a:rPr lang="en-US" altLang="ko-KR"/>
              <a:pPr/>
              <a:t>12/19/2017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1450"/>
            <a:ext cx="3429000" cy="319088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ko-KR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1450"/>
            <a:ext cx="2133600" cy="319088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ea typeface="굴림" charset="-127"/>
              </a:defRPr>
            </a:lvl1pPr>
          </a:lstStyle>
          <a:p>
            <a:fld id="{DE8ED177-FE36-4052-AC7B-68A92CB3BCD7}" type="slidenum">
              <a:rPr lang="en-US" altLang="ko-KR"/>
              <a:pPr/>
              <a:t>‹#›</a:t>
            </a:fld>
            <a:endParaRPr lang="en-US" altLang="ko-KR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ctr" defTabSz="912813" rtl="0" fontAlgn="base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 Black" pitchFamily="34" charset="0"/>
        </a:defRPr>
      </a:lvl9pPr>
    </p:titleStyle>
    <p:bodyStyle>
      <a:lvl1pPr marL="273050" indent="-273050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7013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defTabSz="912813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62878" indent="-182860" algn="l" defTabSz="9142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167" indent="-182860" algn="l" defTabSz="9142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26" indent="-182860" algn="l" defTabSz="914299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317" indent="-182860" algn="l" defTabSz="914299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6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4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533400"/>
            <a:ext cx="8458200" cy="2800757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항공 </a:t>
            </a:r>
            <a:r>
              <a:rPr lang="ko-KR" altLang="en-US" sz="88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비지니스</a:t>
            </a:r>
            <a:endParaRPr lang="en-US" altLang="ko-KR" sz="88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연계전공</a:t>
            </a:r>
            <a:endParaRPr lang="en-US" sz="8800" b="1" dirty="0">
              <a:solidFill>
                <a:schemeClr val="accent1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75" y="3657600"/>
            <a:ext cx="8792825" cy="28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ko-KR" sz="6500" dirty="0" smtClean="0">
              <a:ea typeface="굴림" charset="-127"/>
            </a:endParaRPr>
          </a:p>
        </p:txBody>
      </p:sp>
      <p:sp>
        <p:nvSpPr>
          <p:cNvPr id="9219" name="Text Placeholder 5"/>
          <p:cNvSpPr>
            <a:spLocks noGrp="1"/>
          </p:cNvSpPr>
          <p:nvPr>
            <p:ph type="body" idx="1"/>
          </p:nvPr>
        </p:nvSpPr>
        <p:spPr>
          <a:xfrm>
            <a:off x="304800" y="5410200"/>
            <a:ext cx="8534400" cy="1042988"/>
          </a:xfrm>
        </p:spPr>
        <p:txBody>
          <a:bodyPr>
            <a:normAutofit fontScale="47500" lnSpcReduction="20000"/>
          </a:bodyPr>
          <a:lstStyle/>
          <a:p>
            <a:endParaRPr lang="en-US" altLang="ko-KR" sz="5400" dirty="0" smtClean="0">
              <a:ea typeface="굴림" charset="-127"/>
            </a:endParaRPr>
          </a:p>
          <a:p>
            <a:r>
              <a:rPr lang="en-US" altLang="ko-KR" sz="7300" b="1" dirty="0" smtClean="0">
                <a:ea typeface="굴림" charset="-127"/>
              </a:rPr>
              <a:t>1</a:t>
            </a:r>
            <a:r>
              <a:rPr lang="en-US" altLang="ko-KR" sz="7300" b="1" dirty="0">
                <a:ea typeface="굴림" charset="-127"/>
              </a:rPr>
              <a:t>. </a:t>
            </a:r>
            <a:r>
              <a:rPr lang="ko-KR" altLang="en-US" sz="7300" b="1" dirty="0">
                <a:ea typeface="굴림" charset="-127"/>
              </a:rPr>
              <a:t>신체조건</a:t>
            </a:r>
            <a:endParaRPr lang="en-US" altLang="ko-KR" sz="7300" b="1" dirty="0">
              <a:ea typeface="굴림" charset="-127"/>
            </a:endParaRPr>
          </a:p>
          <a:p>
            <a:endParaRPr lang="en-US" altLang="ko-KR" sz="5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ko-KR" altLang="en-US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인</a:t>
            </a:r>
            <a:r>
              <a:rPr lang="ko-KR" altLang="en-US" sz="3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상</a:t>
            </a:r>
            <a:endParaRPr lang="en-US" altLang="ko-KR" sz="3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</a:t>
            </a:r>
            <a:r>
              <a:rPr lang="ko-KR" altLang="en-US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태도</a:t>
            </a:r>
            <a:endParaRPr lang="en-US" altLang="ko-KR" sz="4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그림 개체 틀 1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469"/>
            <a:ext cx="8686799" cy="51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ko-KR" altLang="en-US" sz="3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언어구사능력</a:t>
            </a:r>
            <a:endParaRPr lang="en-US" altLang="ko-KR" sz="3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67" name="Picture Placeholder 7" descr="trivia-cards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b="12317"/>
          <a:stretch>
            <a:fillRect/>
          </a:stretch>
        </p:blipFill>
        <p:spPr>
          <a:xfrm>
            <a:off x="228600" y="1524000"/>
            <a:ext cx="8686800" cy="4910138"/>
          </a:xfrm>
        </p:spPr>
      </p:pic>
      <p:sp>
        <p:nvSpPr>
          <p:cNvPr id="9" name="TextBox 8"/>
          <p:cNvSpPr txBox="1"/>
          <p:nvPr/>
        </p:nvSpPr>
        <p:spPr>
          <a:xfrm rot="188880">
            <a:off x="2099606" y="2320356"/>
            <a:ext cx="5391743" cy="36317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ko-KR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Communication </a:t>
            </a:r>
            <a:r>
              <a:rPr lang="en-US" altLang="ko-KR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skills</a:t>
            </a:r>
          </a:p>
          <a:p>
            <a:endParaRPr lang="en-US" altLang="ko-KR" sz="4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altLang="ko-KR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English proficiency</a:t>
            </a:r>
          </a:p>
          <a:p>
            <a:endParaRPr lang="en-US" altLang="ko-KR" sz="4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ko-KR" altLang="en-US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한국어 </a:t>
            </a:r>
            <a:r>
              <a:rPr lang="en-US" altLang="ko-KR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skills</a:t>
            </a:r>
            <a:endParaRPr lang="en-US" altLang="ko-KR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altLang="ko-KR" sz="900" dirty="0">
              <a:solidFill>
                <a:srgbClr val="000000"/>
              </a:solidFill>
              <a:ea typeface="굴림" charset="-127"/>
            </a:endParaRPr>
          </a:p>
          <a:p>
            <a:endParaRPr lang="en-US" altLang="ko-KR" sz="900" dirty="0">
              <a:solidFill>
                <a:srgbClr val="00000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5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</a:t>
            </a:r>
            <a:r>
              <a:rPr lang="ko-KR" altLang="en-US" sz="55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성실</a:t>
            </a:r>
            <a:r>
              <a:rPr lang="ko-KR" altLang="en-US" sz="55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성</a:t>
            </a:r>
            <a:endParaRPr lang="en-US" altLang="ko-KR" sz="55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91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1"/>
            <a:ext cx="442775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457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  <a:p>
            <a:endParaRPr lang="en-US" altLang="ko-KR" sz="3600">
              <a:latin typeface="Tahoma" pitchFamily="34" charset="0"/>
              <a:ea typeface="굴림" charset="-127"/>
              <a:cs typeface="Tahoma" pitchFamily="34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7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면접진행</a:t>
            </a:r>
            <a:endParaRPr lang="en-US" altLang="ko-KR" sz="7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defTabSz="914299" fontAlgn="auto">
              <a:spcAft>
                <a:spcPts val="0"/>
              </a:spcAft>
              <a:defRPr/>
            </a:pPr>
            <a:r>
              <a:rPr lang="ko-KR" altLang="en-US" sz="3600" dirty="0" smtClean="0"/>
              <a:t>한국어</a:t>
            </a:r>
            <a:endParaRPr sz="3600" dirty="0"/>
          </a:p>
        </p:txBody>
      </p:sp>
      <p:sp>
        <p:nvSpPr>
          <p:cNvPr id="17413" name="Content Placeholder 5"/>
          <p:cNvSpPr>
            <a:spLocks noGrp="1"/>
          </p:cNvSpPr>
          <p:nvPr>
            <p:ph sz="half" idx="2"/>
          </p:nvPr>
        </p:nvSpPr>
        <p:spPr>
          <a:xfrm>
            <a:off x="301625" y="2373313"/>
            <a:ext cx="4160838" cy="3951287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성실도 </a:t>
            </a:r>
            <a:r>
              <a:rPr lang="en-US" altLang="ko-KR" dirty="0" smtClean="0">
                <a:ea typeface="굴림" charset="-127"/>
              </a:rPr>
              <a:t>&amp; </a:t>
            </a:r>
            <a:r>
              <a:rPr lang="ko-KR" altLang="en-US" dirty="0" smtClean="0">
                <a:ea typeface="굴림" charset="-127"/>
              </a:rPr>
              <a:t>승무원의 자질</a:t>
            </a:r>
            <a:endParaRPr lang="en-US" altLang="ko-KR" dirty="0" smtClean="0">
              <a:ea typeface="굴림" charset="-127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defTabSz="914299" fontAlgn="auto">
              <a:spcAft>
                <a:spcPts val="0"/>
              </a:spcAft>
              <a:defRPr/>
            </a:pPr>
            <a:r>
              <a:rPr lang="ko-KR" altLang="en-US" sz="3600" dirty="0" smtClean="0"/>
              <a:t>영어</a:t>
            </a:r>
            <a:endParaRPr sz="3600" dirty="0"/>
          </a:p>
        </p:txBody>
      </p:sp>
      <p:sp>
        <p:nvSpPr>
          <p:cNvPr id="17415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373313"/>
            <a:ext cx="4160838" cy="3951287"/>
          </a:xfrm>
        </p:spPr>
        <p:txBody>
          <a:bodyPr/>
          <a:lstStyle/>
          <a:p>
            <a:r>
              <a:rPr lang="ko-KR" altLang="en-US" dirty="0" smtClean="0">
                <a:ea typeface="굴림" charset="-127"/>
              </a:rPr>
              <a:t>기본영어 </a:t>
            </a:r>
            <a:r>
              <a:rPr lang="en-US" altLang="ko-KR" dirty="0" smtClean="0">
                <a:ea typeface="굴림" charset="-127"/>
              </a:rPr>
              <a:t>&amp; </a:t>
            </a:r>
            <a:r>
              <a:rPr lang="ko-KR" altLang="en-US" dirty="0" smtClean="0">
                <a:ea typeface="굴림" charset="-127"/>
              </a:rPr>
              <a:t>발</a:t>
            </a:r>
            <a:r>
              <a:rPr lang="ko-KR" altLang="en-US" dirty="0" smtClean="0">
                <a:ea typeface="굴림" charset="-127"/>
              </a:rPr>
              <a:t>전가능성</a:t>
            </a:r>
            <a:endParaRPr lang="en-US" altLang="ko-KR" dirty="0">
              <a:ea typeface="굴림" charset="-127"/>
            </a:endParaRPr>
          </a:p>
          <a:p>
            <a:endParaRPr lang="en-US" altLang="ko-KR" dirty="0" smtClean="0">
              <a:ea typeface="굴림" charset="-127"/>
            </a:endParaRPr>
          </a:p>
        </p:txBody>
      </p:sp>
      <p:pic>
        <p:nvPicPr>
          <p:cNvPr id="10" name="Picture 9" descr="j0433179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769" b="8889"/>
          <a:stretch>
            <a:fillRect/>
          </a:stretch>
        </p:blipFill>
        <p:spPr>
          <a:xfrm>
            <a:off x="304800" y="2895600"/>
            <a:ext cx="3975164" cy="3581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1" y="4876800"/>
            <a:ext cx="1949573" cy="1107996"/>
          </a:xfrm>
          <a:prstGeom prst="rect">
            <a:avLst/>
          </a:prstGeom>
          <a:noFill/>
        </p:spPr>
        <p:txBody>
          <a:bodyPr wrap="none" lIns="91430" tIns="45715" rIns="91430" bIns="45715">
            <a:prstTxWarp prst="textInflateBottom">
              <a:avLst/>
            </a:prstTxWarp>
            <a:spAutoFit/>
          </a:bodyPr>
          <a:lstStyle/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Career </a:t>
            </a:r>
          </a:p>
          <a:p>
            <a:pPr algn="ctr" defTabSz="91429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Objective</a:t>
            </a:r>
          </a:p>
        </p:txBody>
      </p:sp>
      <p:pic>
        <p:nvPicPr>
          <p:cNvPr id="12" name="Picture 11" descr="handinglove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5801" y="3124201"/>
            <a:ext cx="43719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2362200"/>
          </a:xfrm>
        </p:spPr>
        <p:txBody>
          <a:bodyPr/>
          <a:lstStyle/>
          <a:p>
            <a:r>
              <a:rPr lang="en-US" altLang="ko-KR" dirty="0" smtClean="0">
                <a:ea typeface="굴림" charset="-127"/>
              </a:rPr>
              <a:t>Any Questions?</a:t>
            </a:r>
            <a:endParaRPr lang="en-US" altLang="ko-KR" dirty="0" smtClean="0">
              <a:ea typeface="굴림" charset="-127"/>
            </a:endParaRPr>
          </a:p>
        </p:txBody>
      </p:sp>
      <p:sp>
        <p:nvSpPr>
          <p:cNvPr id="18435" name="Text Placeholder 4"/>
          <p:cNvSpPr>
            <a:spLocks noGrp="1"/>
          </p:cNvSpPr>
          <p:nvPr>
            <p:ph type="body" idx="1"/>
          </p:nvPr>
        </p:nvSpPr>
        <p:spPr>
          <a:xfrm>
            <a:off x="228600" y="5410200"/>
            <a:ext cx="8686800" cy="1042988"/>
          </a:xfrm>
        </p:spPr>
        <p:txBody>
          <a:bodyPr/>
          <a:lstStyle/>
          <a:p>
            <a:r>
              <a:rPr lang="ko-KR" altLang="en-US" sz="57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질의 응답</a:t>
            </a:r>
            <a:endParaRPr lang="en-US" altLang="ko-KR" sz="57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1793</TotalTime>
  <Words>48</Words>
  <Application>Microsoft Office PowerPoint</Application>
  <PresentationFormat>Letter 용지(8.5x11in)</PresentationFormat>
  <Paragraphs>36</Paragraphs>
  <Slides>7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Prefab</vt:lpstr>
      <vt:lpstr>PowerPoint 프레젠테이션</vt:lpstr>
      <vt:lpstr>PowerPoint 프레젠테이션</vt:lpstr>
      <vt:lpstr>2. 인상</vt:lpstr>
      <vt:lpstr>4. 언어구사능력</vt:lpstr>
      <vt:lpstr>5. 성실성</vt:lpstr>
      <vt:lpstr>면접진행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</dc:creator>
  <cp:lastModifiedBy>com</cp:lastModifiedBy>
  <cp:revision>52</cp:revision>
  <cp:lastPrinted>2012-06-25T20:55:45Z</cp:lastPrinted>
  <dcterms:created xsi:type="dcterms:W3CDTF">2006-08-16T00:00:00Z</dcterms:created>
  <dcterms:modified xsi:type="dcterms:W3CDTF">2017-12-19T02:53:52Z</dcterms:modified>
</cp:coreProperties>
</file>